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55" r:id="rId5"/>
    <p:sldMasterId id="2147483698" r:id="rId6"/>
  </p:sldMasterIdLst>
  <p:notesMasterIdLst>
    <p:notesMasterId r:id="rId36"/>
  </p:notesMasterIdLst>
  <p:handoutMasterIdLst>
    <p:handoutMasterId r:id="rId37"/>
  </p:handoutMasterIdLst>
  <p:sldIdLst>
    <p:sldId id="650" r:id="rId7"/>
    <p:sldId id="616" r:id="rId8"/>
    <p:sldId id="599" r:id="rId9"/>
    <p:sldId id="640" r:id="rId10"/>
    <p:sldId id="637" r:id="rId11"/>
    <p:sldId id="639" r:id="rId12"/>
    <p:sldId id="618" r:id="rId13"/>
    <p:sldId id="638" r:id="rId14"/>
    <p:sldId id="641" r:id="rId15"/>
    <p:sldId id="642" r:id="rId16"/>
    <p:sldId id="644" r:id="rId17"/>
    <p:sldId id="648" r:id="rId18"/>
    <p:sldId id="649" r:id="rId19"/>
    <p:sldId id="643" r:id="rId20"/>
    <p:sldId id="652" r:id="rId21"/>
    <p:sldId id="654" r:id="rId22"/>
    <p:sldId id="651" r:id="rId23"/>
    <p:sldId id="656" r:id="rId24"/>
    <p:sldId id="658" r:id="rId25"/>
    <p:sldId id="655" r:id="rId26"/>
    <p:sldId id="659" r:id="rId27"/>
    <p:sldId id="662" r:id="rId28"/>
    <p:sldId id="664" r:id="rId29"/>
    <p:sldId id="665" r:id="rId30"/>
    <p:sldId id="661" r:id="rId31"/>
    <p:sldId id="646" r:id="rId32"/>
    <p:sldId id="647" r:id="rId33"/>
    <p:sldId id="635" r:id="rId34"/>
    <p:sldId id="636" r:id="rId35"/>
  </p:sldIdLst>
  <p:sldSz cx="9144000" cy="6858000" type="screen4x3"/>
  <p:notesSz cx="7099300" cy="10234613"/>
  <p:custDataLst>
    <p:tags r:id="rId38"/>
  </p:custDataLst>
  <p:defaultTextStyle>
    <a:defPPr>
      <a:defRPr lang="de-DE"/>
    </a:defPPr>
    <a:lvl1pPr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1pPr>
    <a:lvl2pPr marL="4572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2pPr>
    <a:lvl3pPr marL="9144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3pPr>
    <a:lvl4pPr marL="13716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4pPr>
    <a:lvl5pPr marL="1828800" algn="l" defTabSz="457200" rtl="0" fontAlgn="base">
      <a:lnSpc>
        <a:spcPts val="1800"/>
      </a:lnSpc>
      <a:spcBef>
        <a:spcPct val="50000"/>
      </a:spcBef>
      <a:spcAft>
        <a:spcPct val="0"/>
      </a:spcAft>
      <a:buClr>
        <a:schemeClr val="tx2"/>
      </a:buClr>
      <a:buSzPct val="75000"/>
      <a:buFont typeface="Wingdings" pitchFamily="2" charset="2"/>
      <a:defRPr kern="1200">
        <a:solidFill>
          <a:schemeClr val="tx1"/>
        </a:solidFill>
        <a:latin typeface="Tele-GroteskFet" pitchFamily="2" charset="0"/>
        <a:ea typeface="+mn-ea"/>
        <a:cs typeface="+mn-cs"/>
      </a:defRPr>
    </a:lvl5pPr>
    <a:lvl6pPr marL="2286000" algn="l" defTabSz="914400" rtl="0" eaLnBrk="1" latinLnBrk="0" hangingPunct="1">
      <a:defRPr kern="1200">
        <a:solidFill>
          <a:schemeClr val="tx1"/>
        </a:solidFill>
        <a:latin typeface="Tele-GroteskFet" pitchFamily="2" charset="0"/>
        <a:ea typeface="+mn-ea"/>
        <a:cs typeface="+mn-cs"/>
      </a:defRPr>
    </a:lvl6pPr>
    <a:lvl7pPr marL="2743200" algn="l" defTabSz="914400" rtl="0" eaLnBrk="1" latinLnBrk="0" hangingPunct="1">
      <a:defRPr kern="1200">
        <a:solidFill>
          <a:schemeClr val="tx1"/>
        </a:solidFill>
        <a:latin typeface="Tele-GroteskFet" pitchFamily="2" charset="0"/>
        <a:ea typeface="+mn-ea"/>
        <a:cs typeface="+mn-cs"/>
      </a:defRPr>
    </a:lvl7pPr>
    <a:lvl8pPr marL="3200400" algn="l" defTabSz="914400" rtl="0" eaLnBrk="1" latinLnBrk="0" hangingPunct="1">
      <a:defRPr kern="1200">
        <a:solidFill>
          <a:schemeClr val="tx1"/>
        </a:solidFill>
        <a:latin typeface="Tele-GroteskFet" pitchFamily="2" charset="0"/>
        <a:ea typeface="+mn-ea"/>
        <a:cs typeface="+mn-cs"/>
      </a:defRPr>
    </a:lvl8pPr>
    <a:lvl9pPr marL="3657600" algn="l" defTabSz="914400" rtl="0" eaLnBrk="1" latinLnBrk="0" hangingPunct="1">
      <a:defRPr kern="1200">
        <a:solidFill>
          <a:schemeClr val="tx1"/>
        </a:solidFill>
        <a:latin typeface="Tele-GroteskFet" pitchFamily="2" charset="0"/>
        <a:ea typeface="+mn-ea"/>
        <a:cs typeface="+mn-cs"/>
      </a:defRPr>
    </a:lvl9pPr>
  </p:defaultTextStyle>
  <p:extLst>
    <p:ext uri="{EFAFB233-063F-42B5-8137-9DF3F51BA10A}">
      <p15:sldGuideLst xmlns:p15="http://schemas.microsoft.com/office/powerpoint/2012/main">
        <p15:guide id="1" orient="horz" pos="210">
          <p15:clr>
            <a:srgbClr val="A4A3A4"/>
          </p15:clr>
        </p15:guide>
        <p15:guide id="2" orient="horz" pos="710">
          <p15:clr>
            <a:srgbClr val="A4A3A4"/>
          </p15:clr>
        </p15:guide>
        <p15:guide id="3" orient="horz" pos="1117">
          <p15:clr>
            <a:srgbClr val="A4A3A4"/>
          </p15:clr>
        </p15:guide>
        <p15:guide id="4" orient="horz" pos="829">
          <p15:clr>
            <a:srgbClr val="A4A3A4"/>
          </p15:clr>
        </p15:guide>
        <p15:guide id="5" orient="horz" pos="3634">
          <p15:clr>
            <a:srgbClr val="A4A3A4"/>
          </p15:clr>
        </p15:guide>
        <p15:guide id="6" orient="horz" pos="3816">
          <p15:clr>
            <a:srgbClr val="A4A3A4"/>
          </p15:clr>
        </p15:guide>
        <p15:guide id="7" orient="horz" pos="4124">
          <p15:clr>
            <a:srgbClr val="A4A3A4"/>
          </p15:clr>
        </p15:guide>
        <p15:guide id="8" orient="horz" pos="3999">
          <p15:clr>
            <a:srgbClr val="A4A3A4"/>
          </p15:clr>
        </p15:guide>
        <p15:guide id="9" pos="2922">
          <p15:clr>
            <a:srgbClr val="A4A3A4"/>
          </p15:clr>
        </p15:guide>
        <p15:guide id="10" pos="201">
          <p15:clr>
            <a:srgbClr val="A4A3A4"/>
          </p15:clr>
        </p15:guide>
        <p15:guide id="11" pos="5556">
          <p15:clr>
            <a:srgbClr val="A4A3A4"/>
          </p15:clr>
        </p15:guide>
        <p15:guide id="12" pos="2838">
          <p15:clr>
            <a:srgbClr val="A4A3A4"/>
          </p15:clr>
        </p15:guide>
      </p15:sldGuideLst>
    </p:ext>
    <p:ext uri="{2D200454-40CA-4A62-9FC3-DE9A4176ACB9}">
      <p15:notesGuideLst xmlns:p15="http://schemas.microsoft.com/office/powerpoint/2012/main">
        <p15:guide id="1" orient="horz" pos="3224">
          <p15:clr>
            <a:srgbClr val="A4A3A4"/>
          </p15:clr>
        </p15:guide>
        <p15:guide id="2" pos="309">
          <p15:clr>
            <a:srgbClr val="A4A3A4"/>
          </p15:clr>
        </p15:guide>
        <p15:guide id="3" pos="4163">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427BAB"/>
    <a:srgbClr val="C00000"/>
    <a:srgbClr val="E20074"/>
    <a:srgbClr val="9F4C97"/>
    <a:srgbClr val="368F9A"/>
    <a:srgbClr val="64B9E4"/>
    <a:srgbClr val="EDA95A"/>
    <a:srgbClr val="6BB324"/>
    <a:srgbClr val="FECB00"/>
    <a:srgbClr val="BABD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3002" autoAdjust="0"/>
  </p:normalViewPr>
  <p:slideViewPr>
    <p:cSldViewPr snapToGrid="0" snapToObjects="1">
      <p:cViewPr varScale="1">
        <p:scale>
          <a:sx n="112" d="100"/>
          <a:sy n="112" d="100"/>
        </p:scale>
        <p:origin x="1566" y="114"/>
      </p:cViewPr>
      <p:guideLst>
        <p:guide orient="horz" pos="210"/>
        <p:guide orient="horz" pos="710"/>
        <p:guide orient="horz" pos="1117"/>
        <p:guide orient="horz" pos="829"/>
        <p:guide orient="horz" pos="3634"/>
        <p:guide orient="horz" pos="3816"/>
        <p:guide orient="horz" pos="4124"/>
        <p:guide orient="horz" pos="3999"/>
        <p:guide pos="2922"/>
        <p:guide pos="201"/>
        <p:guide pos="5556"/>
        <p:guide pos="283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95" d="100"/>
          <a:sy n="95" d="100"/>
        </p:scale>
        <p:origin x="-4806" y="-90"/>
      </p:cViewPr>
      <p:guideLst>
        <p:guide orient="horz" pos="3224"/>
        <p:guide pos="309"/>
        <p:guide pos="416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sz="quarter" idx="1"/>
          </p:nvPr>
        </p:nvSpPr>
        <p:spPr bwMode="gray">
          <a:xfrm>
            <a:off x="5068888" y="9647238"/>
            <a:ext cx="1150937" cy="288925"/>
          </a:xfrm>
          <a:prstGeom prst="rect">
            <a:avLst/>
          </a:prstGeom>
        </p:spPr>
        <p:txBody>
          <a:bodyPr vert="horz" wrap="square" lIns="0" tIns="0" rIns="0" bIns="0" numCol="1" anchor="ctr" anchorCtr="0" compatLnSpc="1">
            <a:prstTxWarp prst="textNoShape">
              <a:avLst/>
            </a:prstTxWarp>
          </a:bodyPr>
          <a:lstStyle>
            <a:lvl1pPr algn="ctr">
              <a:lnSpc>
                <a:spcPct val="100000"/>
              </a:lnSpc>
              <a:spcBef>
                <a:spcPct val="0"/>
              </a:spcBef>
              <a:buClrTx/>
              <a:buSzTx/>
              <a:buFontTx/>
              <a:buNone/>
              <a:defRPr sz="1200">
                <a:latin typeface="Tele-GroteskNor" pitchFamily="2" charset="0"/>
              </a:defRPr>
            </a:lvl1pPr>
          </a:lstStyle>
          <a:p>
            <a:pPr>
              <a:defRPr/>
            </a:pPr>
            <a:fld id="{08EAA6DD-3AB6-46FF-A66C-09447AC026B9}" type="datetimeFigureOut">
              <a:rPr lang="de-DE" altLang="de-DE"/>
              <a:pPr>
                <a:defRPr/>
              </a:pPr>
              <a:t>12.07.2016</a:t>
            </a:fld>
            <a:endParaRPr lang="de-DE" altLang="de-DE"/>
          </a:p>
        </p:txBody>
      </p:sp>
      <p:sp>
        <p:nvSpPr>
          <p:cNvPr id="4" name="Fußzeilenplatzhalter 3"/>
          <p:cNvSpPr>
            <a:spLocks noGrp="1"/>
          </p:cNvSpPr>
          <p:nvPr>
            <p:ph type="ftr" sz="quarter" idx="2"/>
          </p:nvPr>
        </p:nvSpPr>
        <p:spPr bwMode="gray">
          <a:xfrm>
            <a:off x="492125" y="9647238"/>
            <a:ext cx="4679950" cy="288925"/>
          </a:xfrm>
          <a:prstGeom prst="rect">
            <a:avLst/>
          </a:prstGeom>
        </p:spPr>
        <p:txBody>
          <a:bodyPr vert="horz" wrap="square" lIns="0" tIns="0" rIns="0" bIns="0" numCol="1" anchor="ctr" anchorCtr="0" compatLnSpc="1">
            <a:prstTxWarp prst="textNoShape">
              <a:avLst/>
            </a:prstTxWarp>
          </a:bodyPr>
          <a:lstStyle>
            <a:lvl1pPr>
              <a:lnSpc>
                <a:spcPct val="100000"/>
              </a:lnSpc>
              <a:spcBef>
                <a:spcPct val="0"/>
              </a:spcBef>
              <a:buClrTx/>
              <a:buSzTx/>
              <a:buFontTx/>
              <a:buNone/>
              <a:defRPr sz="1200">
                <a:latin typeface="Tele-GroteskNor" pitchFamily="2" charset="0"/>
              </a:defRPr>
            </a:lvl1pPr>
          </a:lstStyle>
          <a:p>
            <a:pPr>
              <a:defRPr/>
            </a:pPr>
            <a:r>
              <a:rPr lang="de-DE" altLang="de-DE"/>
              <a:t>– Streng vertraulich, Vertraulich, Intern – Autor / Thema der Präsentation</a:t>
            </a:r>
          </a:p>
        </p:txBody>
      </p:sp>
      <p:sp>
        <p:nvSpPr>
          <p:cNvPr id="5" name="Foliennummernplatzhalter 4"/>
          <p:cNvSpPr>
            <a:spLocks noGrp="1"/>
          </p:cNvSpPr>
          <p:nvPr>
            <p:ph type="sldNum" sz="quarter" idx="3"/>
          </p:nvPr>
        </p:nvSpPr>
        <p:spPr bwMode="gray">
          <a:xfrm>
            <a:off x="6362700" y="9647238"/>
            <a:ext cx="490538" cy="288925"/>
          </a:xfrm>
          <a:prstGeom prst="rect">
            <a:avLst/>
          </a:prstGeom>
        </p:spPr>
        <p:txBody>
          <a:bodyPr vert="horz" lIns="0" tIns="0" rIns="0" bIns="0" rtlCol="0" anchor="ctr" anchorCtr="0"/>
          <a:lstStyle>
            <a:lvl1pPr algn="l" fontAlgn="auto">
              <a:lnSpc>
                <a:spcPct val="100000"/>
              </a:lnSpc>
              <a:spcBef>
                <a:spcPts val="0"/>
              </a:spcBef>
              <a:spcAft>
                <a:spcPts val="0"/>
              </a:spcAft>
              <a:buClrTx/>
              <a:buSzTx/>
              <a:buFontTx/>
              <a:buNone/>
              <a:defRPr sz="1200">
                <a:latin typeface="+mn-lt"/>
              </a:defRPr>
            </a:lvl1pPr>
          </a:lstStyle>
          <a:p>
            <a:pPr>
              <a:defRPr/>
            </a:pPr>
            <a:fld id="{328156C5-7A14-45F5-A401-8D0EA7D5591E}" type="slidenum">
              <a:rPr lang="de-DE"/>
              <a:pPr>
                <a:defRPr/>
              </a:pPr>
              <a:t>‹#›</a:t>
            </a:fld>
            <a:endParaRPr lang="de-DE" dirty="0"/>
          </a:p>
        </p:txBody>
      </p:sp>
      <p:grpSp>
        <p:nvGrpSpPr>
          <p:cNvPr id="454661" name="Gruppieren 31"/>
          <p:cNvGrpSpPr>
            <a:grpSpLocks noChangeAspect="1"/>
          </p:cNvGrpSpPr>
          <p:nvPr/>
        </p:nvGrpSpPr>
        <p:grpSpPr bwMode="auto">
          <a:xfrm>
            <a:off x="490538" y="169863"/>
            <a:ext cx="6118225" cy="266700"/>
            <a:chOff x="321317" y="6153149"/>
            <a:chExt cx="8498833" cy="371475"/>
          </a:xfrm>
        </p:grpSpPr>
        <p:sp>
          <p:nvSpPr>
            <p:cNvPr id="454662" name="Freeform 9"/>
            <p:cNvSpPr>
              <a:spLocks noChangeAspect="1" noEditPoints="1"/>
            </p:cNvSpPr>
            <p:nvPr userDrawn="1"/>
          </p:nvSpPr>
          <p:spPr bwMode="auto">
            <a:xfrm>
              <a:off x="7307384" y="6310141"/>
              <a:ext cx="1512766" cy="121615"/>
            </a:xfrm>
            <a:custGeom>
              <a:avLst/>
              <a:gdLst>
                <a:gd name="T0" fmla="*/ 5172459 w 5644"/>
                <a:gd name="T1" fmla="*/ 5812849 h 419"/>
                <a:gd name="T2" fmla="*/ 5172459 w 5644"/>
                <a:gd name="T3" fmla="*/ 23588666 h 419"/>
                <a:gd name="T4" fmla="*/ 27514973 w 5644"/>
                <a:gd name="T5" fmla="*/ 13142257 h 419"/>
                <a:gd name="T6" fmla="*/ 24713247 w 5644"/>
                <a:gd name="T7" fmla="*/ 5391695 h 419"/>
                <a:gd name="T8" fmla="*/ 34339842 w 5644"/>
                <a:gd name="T9" fmla="*/ 2527502 h 419"/>
                <a:gd name="T10" fmla="*/ 36207749 w 5644"/>
                <a:gd name="T11" fmla="*/ 20471665 h 419"/>
                <a:gd name="T12" fmla="*/ 31681780 w 5644"/>
                <a:gd name="T13" fmla="*/ 27127111 h 419"/>
                <a:gd name="T14" fmla="*/ 24713247 w 5644"/>
                <a:gd name="T15" fmla="*/ 17691645 h 419"/>
                <a:gd name="T16" fmla="*/ 46337170 w 5644"/>
                <a:gd name="T17" fmla="*/ 673962 h 419"/>
                <a:gd name="T18" fmla="*/ 58765491 w 5644"/>
                <a:gd name="T19" fmla="*/ 28727553 h 419"/>
                <a:gd name="T20" fmla="*/ 63937950 w 5644"/>
                <a:gd name="T21" fmla="*/ 11794333 h 419"/>
                <a:gd name="T22" fmla="*/ 74283136 w 5644"/>
                <a:gd name="T23" fmla="*/ 23588666 h 419"/>
                <a:gd name="T24" fmla="*/ 89297687 w 5644"/>
                <a:gd name="T25" fmla="*/ 23083340 h 419"/>
                <a:gd name="T26" fmla="*/ 83478738 w 5644"/>
                <a:gd name="T27" fmla="*/ 23925647 h 419"/>
                <a:gd name="T28" fmla="*/ 88220203 w 5644"/>
                <a:gd name="T29" fmla="*/ 5897312 h 419"/>
                <a:gd name="T30" fmla="*/ 78378111 w 5644"/>
                <a:gd name="T31" fmla="*/ 673962 h 419"/>
                <a:gd name="T32" fmla="*/ 91165594 w 5644"/>
                <a:gd name="T33" fmla="*/ 13479238 h 419"/>
                <a:gd name="T34" fmla="*/ 99283712 w 5644"/>
                <a:gd name="T35" fmla="*/ 28727553 h 419"/>
                <a:gd name="T36" fmla="*/ 104456171 w 5644"/>
                <a:gd name="T37" fmla="*/ 11794333 h 419"/>
                <a:gd name="T38" fmla="*/ 114801089 w 5644"/>
                <a:gd name="T39" fmla="*/ 23588666 h 419"/>
                <a:gd name="T40" fmla="*/ 124068522 w 5644"/>
                <a:gd name="T41" fmla="*/ 673962 h 419"/>
                <a:gd name="T42" fmla="*/ 131324385 w 5644"/>
                <a:gd name="T43" fmla="*/ 28727553 h 419"/>
                <a:gd name="T44" fmla="*/ 145836378 w 5644"/>
                <a:gd name="T45" fmla="*/ 27379629 h 419"/>
                <a:gd name="T46" fmla="*/ 142244229 w 5644"/>
                <a:gd name="T47" fmla="*/ 30918074 h 419"/>
                <a:gd name="T48" fmla="*/ 154672551 w 5644"/>
                <a:gd name="T49" fmla="*/ 673962 h 419"/>
                <a:gd name="T50" fmla="*/ 173710512 w 5644"/>
                <a:gd name="T51" fmla="*/ 19881876 h 419"/>
                <a:gd name="T52" fmla="*/ 168178624 w 5644"/>
                <a:gd name="T53" fmla="*/ 9604102 h 419"/>
                <a:gd name="T54" fmla="*/ 193825690 w 5644"/>
                <a:gd name="T55" fmla="*/ 17859990 h 419"/>
                <a:gd name="T56" fmla="*/ 201728311 w 5644"/>
                <a:gd name="T57" fmla="*/ 28727553 h 419"/>
                <a:gd name="T58" fmla="*/ 181325536 w 5644"/>
                <a:gd name="T59" fmla="*/ 28727553 h 419"/>
                <a:gd name="T60" fmla="*/ 211283074 w 5644"/>
                <a:gd name="T61" fmla="*/ 24599609 h 419"/>
                <a:gd name="T62" fmla="*/ 210061658 w 5644"/>
                <a:gd name="T63" fmla="*/ 16596239 h 419"/>
                <a:gd name="T64" fmla="*/ 217389352 w 5644"/>
                <a:gd name="T65" fmla="*/ 3622618 h 419"/>
                <a:gd name="T66" fmla="*/ 208696845 w 5644"/>
                <a:gd name="T67" fmla="*/ 5475868 h 419"/>
                <a:gd name="T68" fmla="*/ 219688253 w 5644"/>
                <a:gd name="T69" fmla="*/ 20724473 h 419"/>
                <a:gd name="T70" fmla="*/ 239300873 w 5644"/>
                <a:gd name="T71" fmla="*/ 28727553 h 419"/>
                <a:gd name="T72" fmla="*/ 240665686 w 5644"/>
                <a:gd name="T73" fmla="*/ 673962 h 419"/>
                <a:gd name="T74" fmla="*/ 263798354 w 5644"/>
                <a:gd name="T75" fmla="*/ 673962 h 419"/>
                <a:gd name="T76" fmla="*/ 262864535 w 5644"/>
                <a:gd name="T77" fmla="*/ 16680702 h 419"/>
                <a:gd name="T78" fmla="*/ 248496474 w 5644"/>
                <a:gd name="T79" fmla="*/ 28727553 h 419"/>
                <a:gd name="T80" fmla="*/ 278741341 w 5644"/>
                <a:gd name="T81" fmla="*/ 5981484 h 419"/>
                <a:gd name="T82" fmla="*/ 268108826 w 5644"/>
                <a:gd name="T83" fmla="*/ 673962 h 419"/>
                <a:gd name="T84" fmla="*/ 281686732 w 5644"/>
                <a:gd name="T85" fmla="*/ 15416951 h 419"/>
                <a:gd name="T86" fmla="*/ 285853539 w 5644"/>
                <a:gd name="T87" fmla="*/ 28727553 h 419"/>
                <a:gd name="T88" fmla="*/ 277735421 w 5644"/>
                <a:gd name="T89" fmla="*/ 17859990 h 419"/>
                <a:gd name="T90" fmla="*/ 294761544 w 5644"/>
                <a:gd name="T91" fmla="*/ 23925647 h 419"/>
                <a:gd name="T92" fmla="*/ 297348041 w 5644"/>
                <a:gd name="T93" fmla="*/ 16175085 h 419"/>
                <a:gd name="T94" fmla="*/ 299790606 w 5644"/>
                <a:gd name="T95" fmla="*/ 11289007 h 419"/>
                <a:gd name="T96" fmla="*/ 294761544 w 5644"/>
                <a:gd name="T97" fmla="*/ 11962969 h 419"/>
                <a:gd name="T98" fmla="*/ 305106730 w 5644"/>
                <a:gd name="T99" fmla="*/ 3875426 h 419"/>
                <a:gd name="T100" fmla="*/ 299000183 w 5644"/>
                <a:gd name="T101" fmla="*/ 28727553 h 419"/>
                <a:gd name="T102" fmla="*/ 315738977 w 5644"/>
                <a:gd name="T103" fmla="*/ 28727553 h 419"/>
                <a:gd name="T104" fmla="*/ 333124528 w 5644"/>
                <a:gd name="T105" fmla="*/ 18702587 h 419"/>
                <a:gd name="T106" fmla="*/ 325294008 w 5644"/>
                <a:gd name="T107" fmla="*/ 10699217 h 419"/>
                <a:gd name="T108" fmla="*/ 354101961 w 5644"/>
                <a:gd name="T109" fmla="*/ 22072397 h 419"/>
                <a:gd name="T110" fmla="*/ 347851750 w 5644"/>
                <a:gd name="T111" fmla="*/ 23588666 h 419"/>
                <a:gd name="T112" fmla="*/ 361142327 w 5644"/>
                <a:gd name="T113" fmla="*/ 14658816 h 419"/>
                <a:gd name="T114" fmla="*/ 364806308 w 5644"/>
                <a:gd name="T115" fmla="*/ 28727553 h 419"/>
                <a:gd name="T116" fmla="*/ 369978767 w 5644"/>
                <a:gd name="T117" fmla="*/ 11794333 h 419"/>
                <a:gd name="T118" fmla="*/ 380323685 w 5644"/>
                <a:gd name="T119" fmla="*/ 23588666 h 419"/>
                <a:gd name="T120" fmla="*/ 382838082 w 5644"/>
                <a:gd name="T121" fmla="*/ 5812849 h 419"/>
                <a:gd name="T122" fmla="*/ 393757926 w 5644"/>
                <a:gd name="T123" fmla="*/ 28727553 h 419"/>
                <a:gd name="T124" fmla="*/ 400223634 w 5644"/>
                <a:gd name="T125" fmla="*/ 22661896 h 41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44" h="419">
                  <a:moveTo>
                    <a:pt x="0" y="341"/>
                  </a:moveTo>
                  <a:lnTo>
                    <a:pt x="0" y="8"/>
                  </a:lnTo>
                  <a:lnTo>
                    <a:pt x="213" y="8"/>
                  </a:lnTo>
                  <a:lnTo>
                    <a:pt x="213" y="69"/>
                  </a:lnTo>
                  <a:lnTo>
                    <a:pt x="72" y="69"/>
                  </a:lnTo>
                  <a:lnTo>
                    <a:pt x="72" y="140"/>
                  </a:lnTo>
                  <a:lnTo>
                    <a:pt x="200" y="140"/>
                  </a:lnTo>
                  <a:lnTo>
                    <a:pt x="200" y="198"/>
                  </a:lnTo>
                  <a:lnTo>
                    <a:pt x="72" y="198"/>
                  </a:lnTo>
                  <a:lnTo>
                    <a:pt x="72" y="280"/>
                  </a:lnTo>
                  <a:lnTo>
                    <a:pt x="216" y="280"/>
                  </a:lnTo>
                  <a:lnTo>
                    <a:pt x="216" y="341"/>
                  </a:lnTo>
                  <a:lnTo>
                    <a:pt x="0" y="341"/>
                  </a:lnTo>
                  <a:close/>
                  <a:moveTo>
                    <a:pt x="344" y="156"/>
                  </a:moveTo>
                  <a:lnTo>
                    <a:pt x="383" y="156"/>
                  </a:lnTo>
                  <a:cubicBezTo>
                    <a:pt x="405" y="156"/>
                    <a:pt x="420" y="151"/>
                    <a:pt x="428" y="142"/>
                  </a:cubicBezTo>
                  <a:cubicBezTo>
                    <a:pt x="435" y="134"/>
                    <a:pt x="438" y="123"/>
                    <a:pt x="438" y="109"/>
                  </a:cubicBezTo>
                  <a:cubicBezTo>
                    <a:pt x="438" y="92"/>
                    <a:pt x="433" y="79"/>
                    <a:pt x="421" y="71"/>
                  </a:cubicBezTo>
                  <a:cubicBezTo>
                    <a:pt x="414" y="67"/>
                    <a:pt x="402" y="64"/>
                    <a:pt x="385" y="64"/>
                  </a:cubicBezTo>
                  <a:lnTo>
                    <a:pt x="344" y="64"/>
                  </a:lnTo>
                  <a:lnTo>
                    <a:pt x="344" y="156"/>
                  </a:lnTo>
                  <a:close/>
                  <a:moveTo>
                    <a:pt x="273" y="341"/>
                  </a:moveTo>
                  <a:lnTo>
                    <a:pt x="273" y="8"/>
                  </a:lnTo>
                  <a:lnTo>
                    <a:pt x="401" y="8"/>
                  </a:lnTo>
                  <a:cubicBezTo>
                    <a:pt x="434" y="8"/>
                    <a:pt x="460" y="15"/>
                    <a:pt x="478" y="30"/>
                  </a:cubicBezTo>
                  <a:cubicBezTo>
                    <a:pt x="500" y="46"/>
                    <a:pt x="510" y="70"/>
                    <a:pt x="510" y="101"/>
                  </a:cubicBezTo>
                  <a:cubicBezTo>
                    <a:pt x="510" y="126"/>
                    <a:pt x="503" y="147"/>
                    <a:pt x="488" y="164"/>
                  </a:cubicBezTo>
                  <a:cubicBezTo>
                    <a:pt x="481" y="172"/>
                    <a:pt x="473" y="178"/>
                    <a:pt x="462" y="183"/>
                  </a:cubicBezTo>
                  <a:cubicBezTo>
                    <a:pt x="476" y="187"/>
                    <a:pt x="486" y="196"/>
                    <a:pt x="494" y="209"/>
                  </a:cubicBezTo>
                  <a:cubicBezTo>
                    <a:pt x="498" y="216"/>
                    <a:pt x="502" y="228"/>
                    <a:pt x="504" y="243"/>
                  </a:cubicBezTo>
                  <a:cubicBezTo>
                    <a:pt x="505" y="249"/>
                    <a:pt x="507" y="265"/>
                    <a:pt x="508" y="293"/>
                  </a:cubicBezTo>
                  <a:cubicBezTo>
                    <a:pt x="510" y="311"/>
                    <a:pt x="512" y="322"/>
                    <a:pt x="514" y="328"/>
                  </a:cubicBezTo>
                  <a:cubicBezTo>
                    <a:pt x="515" y="332"/>
                    <a:pt x="517" y="336"/>
                    <a:pt x="520" y="341"/>
                  </a:cubicBezTo>
                  <a:lnTo>
                    <a:pt x="446" y="341"/>
                  </a:lnTo>
                  <a:cubicBezTo>
                    <a:pt x="444" y="335"/>
                    <a:pt x="442" y="329"/>
                    <a:pt x="441" y="322"/>
                  </a:cubicBezTo>
                  <a:cubicBezTo>
                    <a:pt x="441" y="318"/>
                    <a:pt x="440" y="303"/>
                    <a:pt x="438" y="279"/>
                  </a:cubicBezTo>
                  <a:cubicBezTo>
                    <a:pt x="436" y="256"/>
                    <a:pt x="433" y="240"/>
                    <a:pt x="429" y="233"/>
                  </a:cubicBezTo>
                  <a:cubicBezTo>
                    <a:pt x="424" y="222"/>
                    <a:pt x="417" y="215"/>
                    <a:pt x="407" y="212"/>
                  </a:cubicBezTo>
                  <a:cubicBezTo>
                    <a:pt x="402" y="211"/>
                    <a:pt x="394" y="210"/>
                    <a:pt x="385" y="210"/>
                  </a:cubicBezTo>
                  <a:lnTo>
                    <a:pt x="344" y="210"/>
                  </a:lnTo>
                  <a:lnTo>
                    <a:pt x="344" y="341"/>
                  </a:lnTo>
                  <a:lnTo>
                    <a:pt x="273" y="341"/>
                  </a:lnTo>
                  <a:close/>
                  <a:moveTo>
                    <a:pt x="573" y="341"/>
                  </a:moveTo>
                  <a:lnTo>
                    <a:pt x="573" y="8"/>
                  </a:lnTo>
                  <a:lnTo>
                    <a:pt x="645" y="8"/>
                  </a:lnTo>
                  <a:lnTo>
                    <a:pt x="645" y="279"/>
                  </a:lnTo>
                  <a:lnTo>
                    <a:pt x="775" y="279"/>
                  </a:lnTo>
                  <a:lnTo>
                    <a:pt x="775" y="341"/>
                  </a:lnTo>
                  <a:lnTo>
                    <a:pt x="573" y="341"/>
                  </a:lnTo>
                  <a:close/>
                  <a:moveTo>
                    <a:pt x="818" y="341"/>
                  </a:moveTo>
                  <a:lnTo>
                    <a:pt x="818" y="8"/>
                  </a:lnTo>
                  <a:lnTo>
                    <a:pt x="1031" y="8"/>
                  </a:lnTo>
                  <a:lnTo>
                    <a:pt x="1031" y="69"/>
                  </a:lnTo>
                  <a:lnTo>
                    <a:pt x="890" y="69"/>
                  </a:lnTo>
                  <a:lnTo>
                    <a:pt x="890" y="140"/>
                  </a:lnTo>
                  <a:lnTo>
                    <a:pt x="1018" y="140"/>
                  </a:lnTo>
                  <a:lnTo>
                    <a:pt x="1018" y="198"/>
                  </a:lnTo>
                  <a:lnTo>
                    <a:pt x="890" y="198"/>
                  </a:lnTo>
                  <a:lnTo>
                    <a:pt x="890" y="280"/>
                  </a:lnTo>
                  <a:lnTo>
                    <a:pt x="1034" y="280"/>
                  </a:lnTo>
                  <a:lnTo>
                    <a:pt x="1034" y="341"/>
                  </a:lnTo>
                  <a:lnTo>
                    <a:pt x="818" y="341"/>
                  </a:lnTo>
                  <a:close/>
                  <a:moveTo>
                    <a:pt x="1162" y="284"/>
                  </a:moveTo>
                  <a:lnTo>
                    <a:pt x="1201" y="284"/>
                  </a:lnTo>
                  <a:cubicBezTo>
                    <a:pt x="1221" y="284"/>
                    <a:pt x="1235" y="280"/>
                    <a:pt x="1243" y="274"/>
                  </a:cubicBezTo>
                  <a:cubicBezTo>
                    <a:pt x="1253" y="265"/>
                    <a:pt x="1259" y="253"/>
                    <a:pt x="1259" y="238"/>
                  </a:cubicBezTo>
                  <a:cubicBezTo>
                    <a:pt x="1259" y="219"/>
                    <a:pt x="1252" y="206"/>
                    <a:pt x="1238" y="199"/>
                  </a:cubicBezTo>
                  <a:cubicBezTo>
                    <a:pt x="1230" y="194"/>
                    <a:pt x="1216" y="192"/>
                    <a:pt x="1198" y="192"/>
                  </a:cubicBezTo>
                  <a:lnTo>
                    <a:pt x="1162" y="192"/>
                  </a:lnTo>
                  <a:lnTo>
                    <a:pt x="1162" y="284"/>
                  </a:lnTo>
                  <a:close/>
                  <a:moveTo>
                    <a:pt x="1162" y="142"/>
                  </a:moveTo>
                  <a:lnTo>
                    <a:pt x="1194" y="142"/>
                  </a:lnTo>
                  <a:cubicBezTo>
                    <a:pt x="1212" y="142"/>
                    <a:pt x="1224" y="140"/>
                    <a:pt x="1232" y="134"/>
                  </a:cubicBezTo>
                  <a:cubicBezTo>
                    <a:pt x="1242" y="127"/>
                    <a:pt x="1247" y="116"/>
                    <a:pt x="1247" y="102"/>
                  </a:cubicBezTo>
                  <a:cubicBezTo>
                    <a:pt x="1247" y="87"/>
                    <a:pt x="1241" y="76"/>
                    <a:pt x="1228" y="70"/>
                  </a:cubicBezTo>
                  <a:cubicBezTo>
                    <a:pt x="1222" y="66"/>
                    <a:pt x="1210" y="64"/>
                    <a:pt x="1194" y="64"/>
                  </a:cubicBezTo>
                  <a:lnTo>
                    <a:pt x="1162" y="64"/>
                  </a:lnTo>
                  <a:lnTo>
                    <a:pt x="1162" y="142"/>
                  </a:lnTo>
                  <a:close/>
                  <a:moveTo>
                    <a:pt x="1091" y="341"/>
                  </a:moveTo>
                  <a:lnTo>
                    <a:pt x="1091" y="8"/>
                  </a:lnTo>
                  <a:lnTo>
                    <a:pt x="1209" y="8"/>
                  </a:lnTo>
                  <a:cubicBezTo>
                    <a:pt x="1233" y="8"/>
                    <a:pt x="1251" y="10"/>
                    <a:pt x="1264" y="14"/>
                  </a:cubicBezTo>
                  <a:cubicBezTo>
                    <a:pt x="1283" y="21"/>
                    <a:pt x="1296" y="31"/>
                    <a:pt x="1305" y="46"/>
                  </a:cubicBezTo>
                  <a:cubicBezTo>
                    <a:pt x="1313" y="59"/>
                    <a:pt x="1317" y="73"/>
                    <a:pt x="1317" y="89"/>
                  </a:cubicBezTo>
                  <a:cubicBezTo>
                    <a:pt x="1317" y="122"/>
                    <a:pt x="1301" y="145"/>
                    <a:pt x="1269" y="160"/>
                  </a:cubicBezTo>
                  <a:cubicBezTo>
                    <a:pt x="1310" y="174"/>
                    <a:pt x="1330" y="201"/>
                    <a:pt x="1330" y="243"/>
                  </a:cubicBezTo>
                  <a:cubicBezTo>
                    <a:pt x="1330" y="279"/>
                    <a:pt x="1317" y="306"/>
                    <a:pt x="1289" y="324"/>
                  </a:cubicBezTo>
                  <a:cubicBezTo>
                    <a:pt x="1272" y="335"/>
                    <a:pt x="1249" y="341"/>
                    <a:pt x="1221" y="341"/>
                  </a:cubicBezTo>
                  <a:lnTo>
                    <a:pt x="1091" y="341"/>
                  </a:lnTo>
                  <a:close/>
                  <a:moveTo>
                    <a:pt x="1382" y="341"/>
                  </a:moveTo>
                  <a:lnTo>
                    <a:pt x="1382" y="8"/>
                  </a:lnTo>
                  <a:lnTo>
                    <a:pt x="1595" y="8"/>
                  </a:lnTo>
                  <a:lnTo>
                    <a:pt x="1595" y="69"/>
                  </a:lnTo>
                  <a:lnTo>
                    <a:pt x="1454" y="69"/>
                  </a:lnTo>
                  <a:lnTo>
                    <a:pt x="1454" y="140"/>
                  </a:lnTo>
                  <a:lnTo>
                    <a:pt x="1583" y="140"/>
                  </a:lnTo>
                  <a:lnTo>
                    <a:pt x="1583" y="198"/>
                  </a:lnTo>
                  <a:lnTo>
                    <a:pt x="1454" y="198"/>
                  </a:lnTo>
                  <a:lnTo>
                    <a:pt x="1454" y="280"/>
                  </a:lnTo>
                  <a:lnTo>
                    <a:pt x="1598" y="280"/>
                  </a:lnTo>
                  <a:lnTo>
                    <a:pt x="1598" y="341"/>
                  </a:lnTo>
                  <a:lnTo>
                    <a:pt x="1382" y="341"/>
                  </a:lnTo>
                  <a:close/>
                  <a:moveTo>
                    <a:pt x="1655" y="341"/>
                  </a:moveTo>
                  <a:lnTo>
                    <a:pt x="1655" y="8"/>
                  </a:lnTo>
                  <a:lnTo>
                    <a:pt x="1727" y="8"/>
                  </a:lnTo>
                  <a:lnTo>
                    <a:pt x="1831" y="222"/>
                  </a:lnTo>
                  <a:lnTo>
                    <a:pt x="1831" y="8"/>
                  </a:lnTo>
                  <a:lnTo>
                    <a:pt x="1900" y="8"/>
                  </a:lnTo>
                  <a:lnTo>
                    <a:pt x="1900" y="341"/>
                  </a:lnTo>
                  <a:lnTo>
                    <a:pt x="1828" y="341"/>
                  </a:lnTo>
                  <a:lnTo>
                    <a:pt x="1723" y="127"/>
                  </a:lnTo>
                  <a:lnTo>
                    <a:pt x="1723" y="341"/>
                  </a:lnTo>
                  <a:lnTo>
                    <a:pt x="1655" y="341"/>
                  </a:lnTo>
                  <a:close/>
                  <a:moveTo>
                    <a:pt x="2030" y="269"/>
                  </a:moveTo>
                  <a:lnTo>
                    <a:pt x="2030" y="325"/>
                  </a:lnTo>
                  <a:cubicBezTo>
                    <a:pt x="2030" y="347"/>
                    <a:pt x="2027" y="364"/>
                    <a:pt x="2021" y="377"/>
                  </a:cubicBezTo>
                  <a:cubicBezTo>
                    <a:pt x="2016" y="388"/>
                    <a:pt x="2006" y="398"/>
                    <a:pt x="1992" y="407"/>
                  </a:cubicBezTo>
                  <a:cubicBezTo>
                    <a:pt x="1982" y="413"/>
                    <a:pt x="1970" y="417"/>
                    <a:pt x="1957" y="419"/>
                  </a:cubicBezTo>
                  <a:lnTo>
                    <a:pt x="1957" y="384"/>
                  </a:lnTo>
                  <a:cubicBezTo>
                    <a:pt x="1967" y="381"/>
                    <a:pt x="1975" y="376"/>
                    <a:pt x="1980" y="367"/>
                  </a:cubicBezTo>
                  <a:cubicBezTo>
                    <a:pt x="1985" y="360"/>
                    <a:pt x="1988" y="351"/>
                    <a:pt x="1988" y="341"/>
                  </a:cubicBezTo>
                  <a:lnTo>
                    <a:pt x="1957" y="341"/>
                  </a:lnTo>
                  <a:lnTo>
                    <a:pt x="1957" y="269"/>
                  </a:lnTo>
                  <a:lnTo>
                    <a:pt x="2030" y="269"/>
                  </a:lnTo>
                  <a:close/>
                  <a:moveTo>
                    <a:pt x="2153" y="8"/>
                  </a:moveTo>
                  <a:lnTo>
                    <a:pt x="2225" y="8"/>
                  </a:lnTo>
                  <a:lnTo>
                    <a:pt x="2265" y="236"/>
                  </a:lnTo>
                  <a:lnTo>
                    <a:pt x="2308" y="8"/>
                  </a:lnTo>
                  <a:lnTo>
                    <a:pt x="2376" y="8"/>
                  </a:lnTo>
                  <a:lnTo>
                    <a:pt x="2418" y="236"/>
                  </a:lnTo>
                  <a:lnTo>
                    <a:pt x="2459" y="8"/>
                  </a:lnTo>
                  <a:lnTo>
                    <a:pt x="2530" y="8"/>
                  </a:lnTo>
                  <a:lnTo>
                    <a:pt x="2455" y="341"/>
                  </a:lnTo>
                  <a:lnTo>
                    <a:pt x="2383" y="341"/>
                  </a:lnTo>
                  <a:lnTo>
                    <a:pt x="2341" y="114"/>
                  </a:lnTo>
                  <a:lnTo>
                    <a:pt x="2300" y="341"/>
                  </a:lnTo>
                  <a:lnTo>
                    <a:pt x="2228" y="341"/>
                  </a:lnTo>
                  <a:lnTo>
                    <a:pt x="2153" y="8"/>
                  </a:lnTo>
                  <a:close/>
                  <a:moveTo>
                    <a:pt x="2634" y="212"/>
                  </a:moveTo>
                  <a:lnTo>
                    <a:pt x="2698" y="212"/>
                  </a:lnTo>
                  <a:lnTo>
                    <a:pt x="2666" y="97"/>
                  </a:lnTo>
                  <a:lnTo>
                    <a:pt x="2634" y="212"/>
                  </a:lnTo>
                  <a:close/>
                  <a:moveTo>
                    <a:pt x="2630" y="8"/>
                  </a:moveTo>
                  <a:lnTo>
                    <a:pt x="2703" y="8"/>
                  </a:lnTo>
                  <a:lnTo>
                    <a:pt x="2808" y="341"/>
                  </a:lnTo>
                  <a:lnTo>
                    <a:pt x="2734" y="341"/>
                  </a:lnTo>
                  <a:lnTo>
                    <a:pt x="2713" y="266"/>
                  </a:lnTo>
                  <a:lnTo>
                    <a:pt x="2618" y="266"/>
                  </a:lnTo>
                  <a:lnTo>
                    <a:pt x="2597" y="341"/>
                  </a:lnTo>
                  <a:lnTo>
                    <a:pt x="2524" y="341"/>
                  </a:lnTo>
                  <a:lnTo>
                    <a:pt x="2630" y="8"/>
                  </a:lnTo>
                  <a:close/>
                  <a:moveTo>
                    <a:pt x="2824" y="243"/>
                  </a:moveTo>
                  <a:lnTo>
                    <a:pt x="2896" y="243"/>
                  </a:lnTo>
                  <a:cubicBezTo>
                    <a:pt x="2898" y="256"/>
                    <a:pt x="2901" y="266"/>
                    <a:pt x="2905" y="272"/>
                  </a:cubicBezTo>
                  <a:cubicBezTo>
                    <a:pt x="2913" y="285"/>
                    <a:pt x="2925" y="292"/>
                    <a:pt x="2941" y="292"/>
                  </a:cubicBezTo>
                  <a:cubicBezTo>
                    <a:pt x="2956" y="292"/>
                    <a:pt x="2967" y="287"/>
                    <a:pt x="2974" y="279"/>
                  </a:cubicBezTo>
                  <a:cubicBezTo>
                    <a:pt x="2981" y="271"/>
                    <a:pt x="2985" y="262"/>
                    <a:pt x="2985" y="250"/>
                  </a:cubicBezTo>
                  <a:cubicBezTo>
                    <a:pt x="2985" y="238"/>
                    <a:pt x="2979" y="227"/>
                    <a:pt x="2968" y="218"/>
                  </a:cubicBezTo>
                  <a:cubicBezTo>
                    <a:pt x="2963" y="213"/>
                    <a:pt x="2956" y="210"/>
                    <a:pt x="2948" y="206"/>
                  </a:cubicBezTo>
                  <a:cubicBezTo>
                    <a:pt x="2946" y="205"/>
                    <a:pt x="2938" y="202"/>
                    <a:pt x="2924" y="197"/>
                  </a:cubicBezTo>
                  <a:cubicBezTo>
                    <a:pt x="2897" y="188"/>
                    <a:pt x="2877" y="178"/>
                    <a:pt x="2865" y="168"/>
                  </a:cubicBezTo>
                  <a:cubicBezTo>
                    <a:pt x="2840" y="149"/>
                    <a:pt x="2828" y="124"/>
                    <a:pt x="2828" y="93"/>
                  </a:cubicBezTo>
                  <a:cubicBezTo>
                    <a:pt x="2828" y="66"/>
                    <a:pt x="2837" y="45"/>
                    <a:pt x="2854" y="28"/>
                  </a:cubicBezTo>
                  <a:cubicBezTo>
                    <a:pt x="2872" y="9"/>
                    <a:pt x="2899" y="0"/>
                    <a:pt x="2932" y="0"/>
                  </a:cubicBezTo>
                  <a:cubicBezTo>
                    <a:pt x="2974" y="0"/>
                    <a:pt x="3005" y="14"/>
                    <a:pt x="3026" y="43"/>
                  </a:cubicBezTo>
                  <a:cubicBezTo>
                    <a:pt x="3035" y="56"/>
                    <a:pt x="3042" y="74"/>
                    <a:pt x="3045" y="95"/>
                  </a:cubicBezTo>
                  <a:lnTo>
                    <a:pt x="2975" y="95"/>
                  </a:lnTo>
                  <a:cubicBezTo>
                    <a:pt x="2973" y="83"/>
                    <a:pt x="2969" y="73"/>
                    <a:pt x="2963" y="67"/>
                  </a:cubicBezTo>
                  <a:cubicBezTo>
                    <a:pt x="2955" y="60"/>
                    <a:pt x="2945" y="57"/>
                    <a:pt x="2931" y="57"/>
                  </a:cubicBezTo>
                  <a:cubicBezTo>
                    <a:pt x="2920" y="57"/>
                    <a:pt x="2911" y="60"/>
                    <a:pt x="2905" y="65"/>
                  </a:cubicBezTo>
                  <a:cubicBezTo>
                    <a:pt x="2898" y="71"/>
                    <a:pt x="2894" y="80"/>
                    <a:pt x="2894" y="91"/>
                  </a:cubicBezTo>
                  <a:cubicBezTo>
                    <a:pt x="2894" y="103"/>
                    <a:pt x="2900" y="113"/>
                    <a:pt x="2911" y="121"/>
                  </a:cubicBezTo>
                  <a:cubicBezTo>
                    <a:pt x="2919" y="127"/>
                    <a:pt x="2935" y="134"/>
                    <a:pt x="2959" y="142"/>
                  </a:cubicBezTo>
                  <a:cubicBezTo>
                    <a:pt x="2987" y="151"/>
                    <a:pt x="3009" y="161"/>
                    <a:pt x="3024" y="174"/>
                  </a:cubicBezTo>
                  <a:cubicBezTo>
                    <a:pt x="3047" y="191"/>
                    <a:pt x="3058" y="215"/>
                    <a:pt x="3058" y="246"/>
                  </a:cubicBezTo>
                  <a:cubicBezTo>
                    <a:pt x="3058" y="276"/>
                    <a:pt x="3048" y="301"/>
                    <a:pt x="3027" y="319"/>
                  </a:cubicBezTo>
                  <a:cubicBezTo>
                    <a:pt x="3005" y="339"/>
                    <a:pt x="2976" y="349"/>
                    <a:pt x="2940" y="349"/>
                  </a:cubicBezTo>
                  <a:cubicBezTo>
                    <a:pt x="2897" y="349"/>
                    <a:pt x="2865" y="333"/>
                    <a:pt x="2844" y="300"/>
                  </a:cubicBezTo>
                  <a:cubicBezTo>
                    <a:pt x="2833" y="284"/>
                    <a:pt x="2826" y="265"/>
                    <a:pt x="2824" y="243"/>
                  </a:cubicBezTo>
                  <a:close/>
                  <a:moveTo>
                    <a:pt x="3331" y="341"/>
                  </a:moveTo>
                  <a:lnTo>
                    <a:pt x="3251" y="341"/>
                  </a:lnTo>
                  <a:lnTo>
                    <a:pt x="3160" y="8"/>
                  </a:lnTo>
                  <a:lnTo>
                    <a:pt x="3235" y="8"/>
                  </a:lnTo>
                  <a:lnTo>
                    <a:pt x="3293" y="248"/>
                  </a:lnTo>
                  <a:lnTo>
                    <a:pt x="3350" y="8"/>
                  </a:lnTo>
                  <a:lnTo>
                    <a:pt x="3423" y="8"/>
                  </a:lnTo>
                  <a:lnTo>
                    <a:pt x="3331" y="341"/>
                  </a:lnTo>
                  <a:close/>
                  <a:moveTo>
                    <a:pt x="3459" y="341"/>
                  </a:moveTo>
                  <a:lnTo>
                    <a:pt x="3459" y="8"/>
                  </a:lnTo>
                  <a:lnTo>
                    <a:pt x="3672" y="8"/>
                  </a:lnTo>
                  <a:lnTo>
                    <a:pt x="3672" y="69"/>
                  </a:lnTo>
                  <a:lnTo>
                    <a:pt x="3530" y="69"/>
                  </a:lnTo>
                  <a:lnTo>
                    <a:pt x="3530" y="140"/>
                  </a:lnTo>
                  <a:lnTo>
                    <a:pt x="3659" y="140"/>
                  </a:lnTo>
                  <a:lnTo>
                    <a:pt x="3659" y="198"/>
                  </a:lnTo>
                  <a:lnTo>
                    <a:pt x="3530" y="198"/>
                  </a:lnTo>
                  <a:lnTo>
                    <a:pt x="3530" y="280"/>
                  </a:lnTo>
                  <a:lnTo>
                    <a:pt x="3675" y="280"/>
                  </a:lnTo>
                  <a:lnTo>
                    <a:pt x="3675" y="341"/>
                  </a:lnTo>
                  <a:lnTo>
                    <a:pt x="3459" y="341"/>
                  </a:lnTo>
                  <a:close/>
                  <a:moveTo>
                    <a:pt x="3803" y="156"/>
                  </a:moveTo>
                  <a:lnTo>
                    <a:pt x="3842" y="156"/>
                  </a:lnTo>
                  <a:cubicBezTo>
                    <a:pt x="3864" y="156"/>
                    <a:pt x="3879" y="151"/>
                    <a:pt x="3887" y="142"/>
                  </a:cubicBezTo>
                  <a:cubicBezTo>
                    <a:pt x="3894" y="134"/>
                    <a:pt x="3897" y="123"/>
                    <a:pt x="3897" y="109"/>
                  </a:cubicBezTo>
                  <a:cubicBezTo>
                    <a:pt x="3897" y="92"/>
                    <a:pt x="3892" y="79"/>
                    <a:pt x="3880" y="71"/>
                  </a:cubicBezTo>
                  <a:cubicBezTo>
                    <a:pt x="3873" y="67"/>
                    <a:pt x="3861" y="64"/>
                    <a:pt x="3844" y="64"/>
                  </a:cubicBezTo>
                  <a:lnTo>
                    <a:pt x="3803" y="64"/>
                  </a:lnTo>
                  <a:lnTo>
                    <a:pt x="3803" y="156"/>
                  </a:lnTo>
                  <a:close/>
                  <a:moveTo>
                    <a:pt x="3732" y="341"/>
                  </a:moveTo>
                  <a:lnTo>
                    <a:pt x="3732" y="8"/>
                  </a:lnTo>
                  <a:lnTo>
                    <a:pt x="3860" y="8"/>
                  </a:lnTo>
                  <a:cubicBezTo>
                    <a:pt x="3893" y="8"/>
                    <a:pt x="3919" y="15"/>
                    <a:pt x="3937" y="30"/>
                  </a:cubicBezTo>
                  <a:cubicBezTo>
                    <a:pt x="3958" y="46"/>
                    <a:pt x="3969" y="70"/>
                    <a:pt x="3969" y="101"/>
                  </a:cubicBezTo>
                  <a:cubicBezTo>
                    <a:pt x="3969" y="126"/>
                    <a:pt x="3962" y="147"/>
                    <a:pt x="3947" y="164"/>
                  </a:cubicBezTo>
                  <a:cubicBezTo>
                    <a:pt x="3940" y="172"/>
                    <a:pt x="3932" y="178"/>
                    <a:pt x="3921" y="183"/>
                  </a:cubicBezTo>
                  <a:cubicBezTo>
                    <a:pt x="3935" y="187"/>
                    <a:pt x="3945" y="196"/>
                    <a:pt x="3953" y="209"/>
                  </a:cubicBezTo>
                  <a:cubicBezTo>
                    <a:pt x="3957" y="216"/>
                    <a:pt x="3961" y="228"/>
                    <a:pt x="3963" y="243"/>
                  </a:cubicBezTo>
                  <a:cubicBezTo>
                    <a:pt x="3964" y="249"/>
                    <a:pt x="3966" y="265"/>
                    <a:pt x="3967" y="293"/>
                  </a:cubicBezTo>
                  <a:cubicBezTo>
                    <a:pt x="3969" y="311"/>
                    <a:pt x="3971" y="322"/>
                    <a:pt x="3973" y="328"/>
                  </a:cubicBezTo>
                  <a:cubicBezTo>
                    <a:pt x="3974" y="332"/>
                    <a:pt x="3976" y="336"/>
                    <a:pt x="3979" y="341"/>
                  </a:cubicBezTo>
                  <a:lnTo>
                    <a:pt x="3905" y="341"/>
                  </a:lnTo>
                  <a:cubicBezTo>
                    <a:pt x="3903" y="335"/>
                    <a:pt x="3901" y="329"/>
                    <a:pt x="3900" y="322"/>
                  </a:cubicBezTo>
                  <a:cubicBezTo>
                    <a:pt x="3900" y="318"/>
                    <a:pt x="3899" y="303"/>
                    <a:pt x="3897" y="279"/>
                  </a:cubicBezTo>
                  <a:cubicBezTo>
                    <a:pt x="3895" y="256"/>
                    <a:pt x="3892" y="240"/>
                    <a:pt x="3888" y="233"/>
                  </a:cubicBezTo>
                  <a:cubicBezTo>
                    <a:pt x="3883" y="222"/>
                    <a:pt x="3876" y="215"/>
                    <a:pt x="3866" y="212"/>
                  </a:cubicBezTo>
                  <a:cubicBezTo>
                    <a:pt x="3861" y="211"/>
                    <a:pt x="3853" y="210"/>
                    <a:pt x="3844" y="210"/>
                  </a:cubicBezTo>
                  <a:lnTo>
                    <a:pt x="3803" y="210"/>
                  </a:lnTo>
                  <a:lnTo>
                    <a:pt x="3803" y="341"/>
                  </a:lnTo>
                  <a:lnTo>
                    <a:pt x="3732" y="341"/>
                  </a:lnTo>
                  <a:close/>
                  <a:moveTo>
                    <a:pt x="4103" y="284"/>
                  </a:moveTo>
                  <a:lnTo>
                    <a:pt x="4142" y="284"/>
                  </a:lnTo>
                  <a:cubicBezTo>
                    <a:pt x="4162" y="284"/>
                    <a:pt x="4176" y="280"/>
                    <a:pt x="4184" y="274"/>
                  </a:cubicBezTo>
                  <a:cubicBezTo>
                    <a:pt x="4195" y="265"/>
                    <a:pt x="4200" y="253"/>
                    <a:pt x="4200" y="238"/>
                  </a:cubicBezTo>
                  <a:cubicBezTo>
                    <a:pt x="4200" y="219"/>
                    <a:pt x="4193" y="206"/>
                    <a:pt x="4179" y="199"/>
                  </a:cubicBezTo>
                  <a:cubicBezTo>
                    <a:pt x="4171" y="194"/>
                    <a:pt x="4158" y="192"/>
                    <a:pt x="4139" y="192"/>
                  </a:cubicBezTo>
                  <a:lnTo>
                    <a:pt x="4103" y="192"/>
                  </a:lnTo>
                  <a:lnTo>
                    <a:pt x="4103" y="284"/>
                  </a:lnTo>
                  <a:close/>
                  <a:moveTo>
                    <a:pt x="4103" y="142"/>
                  </a:moveTo>
                  <a:lnTo>
                    <a:pt x="4135" y="142"/>
                  </a:lnTo>
                  <a:cubicBezTo>
                    <a:pt x="4153" y="142"/>
                    <a:pt x="4165" y="140"/>
                    <a:pt x="4173" y="134"/>
                  </a:cubicBezTo>
                  <a:cubicBezTo>
                    <a:pt x="4183" y="127"/>
                    <a:pt x="4188" y="116"/>
                    <a:pt x="4188" y="102"/>
                  </a:cubicBezTo>
                  <a:cubicBezTo>
                    <a:pt x="4188" y="87"/>
                    <a:pt x="4182" y="76"/>
                    <a:pt x="4170" y="70"/>
                  </a:cubicBezTo>
                  <a:cubicBezTo>
                    <a:pt x="4163" y="66"/>
                    <a:pt x="4152" y="64"/>
                    <a:pt x="4135" y="64"/>
                  </a:cubicBezTo>
                  <a:lnTo>
                    <a:pt x="4103" y="64"/>
                  </a:lnTo>
                  <a:lnTo>
                    <a:pt x="4103" y="142"/>
                  </a:lnTo>
                  <a:close/>
                  <a:moveTo>
                    <a:pt x="4032" y="341"/>
                  </a:moveTo>
                  <a:lnTo>
                    <a:pt x="4032" y="8"/>
                  </a:lnTo>
                  <a:lnTo>
                    <a:pt x="4151" y="8"/>
                  </a:lnTo>
                  <a:cubicBezTo>
                    <a:pt x="4174" y="8"/>
                    <a:pt x="4193" y="10"/>
                    <a:pt x="4205" y="14"/>
                  </a:cubicBezTo>
                  <a:cubicBezTo>
                    <a:pt x="4224" y="21"/>
                    <a:pt x="4238" y="31"/>
                    <a:pt x="4247" y="46"/>
                  </a:cubicBezTo>
                  <a:cubicBezTo>
                    <a:pt x="4255" y="59"/>
                    <a:pt x="4259" y="73"/>
                    <a:pt x="4259" y="89"/>
                  </a:cubicBezTo>
                  <a:cubicBezTo>
                    <a:pt x="4259" y="122"/>
                    <a:pt x="4243" y="145"/>
                    <a:pt x="4211" y="160"/>
                  </a:cubicBezTo>
                  <a:cubicBezTo>
                    <a:pt x="4251" y="174"/>
                    <a:pt x="4272" y="201"/>
                    <a:pt x="4272" y="243"/>
                  </a:cubicBezTo>
                  <a:cubicBezTo>
                    <a:pt x="4272" y="279"/>
                    <a:pt x="4258" y="306"/>
                    <a:pt x="4231" y="324"/>
                  </a:cubicBezTo>
                  <a:cubicBezTo>
                    <a:pt x="4214" y="335"/>
                    <a:pt x="4191" y="341"/>
                    <a:pt x="4162" y="341"/>
                  </a:cubicBezTo>
                  <a:lnTo>
                    <a:pt x="4032" y="341"/>
                  </a:lnTo>
                  <a:close/>
                  <a:moveTo>
                    <a:pt x="4323" y="341"/>
                  </a:moveTo>
                  <a:lnTo>
                    <a:pt x="4323" y="8"/>
                  </a:lnTo>
                  <a:lnTo>
                    <a:pt x="4395" y="8"/>
                  </a:lnTo>
                  <a:lnTo>
                    <a:pt x="4395" y="341"/>
                  </a:lnTo>
                  <a:lnTo>
                    <a:pt x="4323" y="341"/>
                  </a:lnTo>
                  <a:close/>
                  <a:moveTo>
                    <a:pt x="4460" y="341"/>
                  </a:moveTo>
                  <a:lnTo>
                    <a:pt x="4460" y="8"/>
                  </a:lnTo>
                  <a:lnTo>
                    <a:pt x="4532" y="8"/>
                  </a:lnTo>
                  <a:lnTo>
                    <a:pt x="4637" y="222"/>
                  </a:lnTo>
                  <a:lnTo>
                    <a:pt x="4637" y="8"/>
                  </a:lnTo>
                  <a:lnTo>
                    <a:pt x="4705" y="8"/>
                  </a:lnTo>
                  <a:lnTo>
                    <a:pt x="4705" y="341"/>
                  </a:lnTo>
                  <a:lnTo>
                    <a:pt x="4634" y="341"/>
                  </a:lnTo>
                  <a:lnTo>
                    <a:pt x="4528" y="127"/>
                  </a:lnTo>
                  <a:lnTo>
                    <a:pt x="4528" y="341"/>
                  </a:lnTo>
                  <a:lnTo>
                    <a:pt x="4460" y="341"/>
                  </a:lnTo>
                  <a:close/>
                  <a:moveTo>
                    <a:pt x="4842" y="280"/>
                  </a:moveTo>
                  <a:lnTo>
                    <a:pt x="4874" y="280"/>
                  </a:lnTo>
                  <a:cubicBezTo>
                    <a:pt x="4899" y="280"/>
                    <a:pt x="4918" y="274"/>
                    <a:pt x="4929" y="262"/>
                  </a:cubicBezTo>
                  <a:cubicBezTo>
                    <a:pt x="4947" y="243"/>
                    <a:pt x="4956" y="213"/>
                    <a:pt x="4956" y="173"/>
                  </a:cubicBezTo>
                  <a:cubicBezTo>
                    <a:pt x="4956" y="139"/>
                    <a:pt x="4948" y="113"/>
                    <a:pt x="4933" y="94"/>
                  </a:cubicBezTo>
                  <a:cubicBezTo>
                    <a:pt x="4920" y="77"/>
                    <a:pt x="4900" y="69"/>
                    <a:pt x="4872" y="69"/>
                  </a:cubicBezTo>
                  <a:lnTo>
                    <a:pt x="4842" y="69"/>
                  </a:lnTo>
                  <a:lnTo>
                    <a:pt x="4842" y="280"/>
                  </a:lnTo>
                  <a:close/>
                  <a:moveTo>
                    <a:pt x="4770" y="341"/>
                  </a:moveTo>
                  <a:lnTo>
                    <a:pt x="4770" y="8"/>
                  </a:lnTo>
                  <a:lnTo>
                    <a:pt x="4873" y="8"/>
                  </a:lnTo>
                  <a:cubicBezTo>
                    <a:pt x="4918" y="8"/>
                    <a:pt x="4954" y="20"/>
                    <a:pt x="4980" y="44"/>
                  </a:cubicBezTo>
                  <a:cubicBezTo>
                    <a:pt x="5011" y="73"/>
                    <a:pt x="5027" y="116"/>
                    <a:pt x="5027" y="174"/>
                  </a:cubicBezTo>
                  <a:cubicBezTo>
                    <a:pt x="5027" y="229"/>
                    <a:pt x="5012" y="272"/>
                    <a:pt x="4982" y="302"/>
                  </a:cubicBezTo>
                  <a:cubicBezTo>
                    <a:pt x="4966" y="319"/>
                    <a:pt x="4947" y="330"/>
                    <a:pt x="4926" y="335"/>
                  </a:cubicBezTo>
                  <a:cubicBezTo>
                    <a:pt x="4911" y="339"/>
                    <a:pt x="4893" y="341"/>
                    <a:pt x="4873" y="341"/>
                  </a:cubicBezTo>
                  <a:lnTo>
                    <a:pt x="4770" y="341"/>
                  </a:lnTo>
                  <a:close/>
                  <a:moveTo>
                    <a:pt x="5078" y="341"/>
                  </a:moveTo>
                  <a:lnTo>
                    <a:pt x="5078" y="8"/>
                  </a:lnTo>
                  <a:lnTo>
                    <a:pt x="5291" y="8"/>
                  </a:lnTo>
                  <a:lnTo>
                    <a:pt x="5291" y="69"/>
                  </a:lnTo>
                  <a:lnTo>
                    <a:pt x="5150" y="69"/>
                  </a:lnTo>
                  <a:lnTo>
                    <a:pt x="5150" y="140"/>
                  </a:lnTo>
                  <a:lnTo>
                    <a:pt x="5278" y="140"/>
                  </a:lnTo>
                  <a:lnTo>
                    <a:pt x="5278" y="198"/>
                  </a:lnTo>
                  <a:lnTo>
                    <a:pt x="5150" y="198"/>
                  </a:lnTo>
                  <a:lnTo>
                    <a:pt x="5150" y="280"/>
                  </a:lnTo>
                  <a:lnTo>
                    <a:pt x="5294" y="280"/>
                  </a:lnTo>
                  <a:lnTo>
                    <a:pt x="5294" y="341"/>
                  </a:lnTo>
                  <a:lnTo>
                    <a:pt x="5078" y="341"/>
                  </a:lnTo>
                  <a:close/>
                  <a:moveTo>
                    <a:pt x="5410" y="341"/>
                  </a:moveTo>
                  <a:lnTo>
                    <a:pt x="5410" y="69"/>
                  </a:lnTo>
                  <a:lnTo>
                    <a:pt x="5329" y="69"/>
                  </a:lnTo>
                  <a:lnTo>
                    <a:pt x="5329" y="8"/>
                  </a:lnTo>
                  <a:lnTo>
                    <a:pt x="5563" y="8"/>
                  </a:lnTo>
                  <a:lnTo>
                    <a:pt x="5563" y="69"/>
                  </a:lnTo>
                  <a:lnTo>
                    <a:pt x="5481" y="69"/>
                  </a:lnTo>
                  <a:lnTo>
                    <a:pt x="5481" y="341"/>
                  </a:lnTo>
                  <a:lnTo>
                    <a:pt x="5410" y="341"/>
                  </a:lnTo>
                  <a:close/>
                  <a:moveTo>
                    <a:pt x="5644" y="269"/>
                  </a:moveTo>
                  <a:lnTo>
                    <a:pt x="5644" y="341"/>
                  </a:lnTo>
                  <a:lnTo>
                    <a:pt x="5571" y="341"/>
                  </a:lnTo>
                  <a:lnTo>
                    <a:pt x="5571" y="269"/>
                  </a:lnTo>
                  <a:lnTo>
                    <a:pt x="5644" y="269"/>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54663" name="Freeform 5"/>
            <p:cNvSpPr>
              <a:spLocks noChangeAspect="1" noEditPoints="1"/>
            </p:cNvSpPr>
            <p:nvPr userDrawn="1"/>
          </p:nvSpPr>
          <p:spPr bwMode="auto">
            <a:xfrm>
              <a:off x="321317" y="6153149"/>
              <a:ext cx="760793" cy="371475"/>
            </a:xfrm>
            <a:custGeom>
              <a:avLst/>
              <a:gdLst>
                <a:gd name="T0" fmla="*/ 77723 w 2731"/>
                <a:gd name="T1" fmla="*/ 48346637 h 1313"/>
                <a:gd name="T2" fmla="*/ 21263760 w 2731"/>
                <a:gd name="T3" fmla="*/ 48346637 h 1313"/>
                <a:gd name="T4" fmla="*/ 21263760 w 2731"/>
                <a:gd name="T5" fmla="*/ 69718473 h 1313"/>
                <a:gd name="T6" fmla="*/ 77723 w 2731"/>
                <a:gd name="T7" fmla="*/ 69718473 h 1313"/>
                <a:gd name="T8" fmla="*/ 77723 w 2731"/>
                <a:gd name="T9" fmla="*/ 48346637 h 1313"/>
                <a:gd name="T10" fmla="*/ 50443278 w 2731"/>
                <a:gd name="T11" fmla="*/ 82605515 h 1313"/>
                <a:gd name="T12" fmla="*/ 53392291 w 2731"/>
                <a:gd name="T13" fmla="*/ 95812824 h 1313"/>
                <a:gd name="T14" fmla="*/ 61851273 w 2731"/>
                <a:gd name="T15" fmla="*/ 99014638 h 1313"/>
                <a:gd name="T16" fmla="*/ 67904466 w 2731"/>
                <a:gd name="T17" fmla="*/ 99094705 h 1313"/>
                <a:gd name="T18" fmla="*/ 67904466 w 2731"/>
                <a:gd name="T19" fmla="*/ 105098001 h 1313"/>
                <a:gd name="T20" fmla="*/ 16995408 w 2731"/>
                <a:gd name="T21" fmla="*/ 105098001 h 1313"/>
                <a:gd name="T22" fmla="*/ 16995408 w 2731"/>
                <a:gd name="T23" fmla="*/ 99094705 h 1313"/>
                <a:gd name="T24" fmla="*/ 25997614 w 2731"/>
                <a:gd name="T25" fmla="*/ 98534239 h 1313"/>
                <a:gd name="T26" fmla="*/ 33447870 w 2731"/>
                <a:gd name="T27" fmla="*/ 91570426 h 1313"/>
                <a:gd name="T28" fmla="*/ 34301429 w 2731"/>
                <a:gd name="T29" fmla="*/ 82605515 h 1313"/>
                <a:gd name="T30" fmla="*/ 34301429 w 2731"/>
                <a:gd name="T31" fmla="*/ 5042780 h 1313"/>
                <a:gd name="T32" fmla="*/ 13968951 w 2731"/>
                <a:gd name="T33" fmla="*/ 13687425 h 1313"/>
                <a:gd name="T34" fmla="*/ 5509969 w 2731"/>
                <a:gd name="T35" fmla="*/ 38020876 h 1313"/>
                <a:gd name="T36" fmla="*/ 0 w 2731"/>
                <a:gd name="T37" fmla="*/ 37060360 h 1313"/>
                <a:gd name="T38" fmla="*/ 1008726 w 2731"/>
                <a:gd name="T39" fmla="*/ 0 h 1313"/>
                <a:gd name="T40" fmla="*/ 83890870 w 2731"/>
                <a:gd name="T41" fmla="*/ 0 h 1313"/>
                <a:gd name="T42" fmla="*/ 84899874 w 2731"/>
                <a:gd name="T43" fmla="*/ 37060360 h 1313"/>
                <a:gd name="T44" fmla="*/ 79389906 w 2731"/>
                <a:gd name="T45" fmla="*/ 38020876 h 1313"/>
                <a:gd name="T46" fmla="*/ 70853479 w 2731"/>
                <a:gd name="T47" fmla="*/ 13687425 h 1313"/>
                <a:gd name="T48" fmla="*/ 50443278 w 2731"/>
                <a:gd name="T49" fmla="*/ 5042780 h 1313"/>
                <a:gd name="T50" fmla="*/ 50443278 w 2731"/>
                <a:gd name="T51" fmla="*/ 82605515 h 1313"/>
                <a:gd name="T52" fmla="*/ 63946448 w 2731"/>
                <a:gd name="T53" fmla="*/ 48346637 h 1313"/>
                <a:gd name="T54" fmla="*/ 85055042 w 2731"/>
                <a:gd name="T55" fmla="*/ 48346637 h 1313"/>
                <a:gd name="T56" fmla="*/ 85055042 w 2731"/>
                <a:gd name="T57" fmla="*/ 69718473 h 1313"/>
                <a:gd name="T58" fmla="*/ 63946448 w 2731"/>
                <a:gd name="T59" fmla="*/ 69718473 h 1313"/>
                <a:gd name="T60" fmla="*/ 63946448 w 2731"/>
                <a:gd name="T61" fmla="*/ 48346637 h 1313"/>
                <a:gd name="T62" fmla="*/ 127349672 w 2731"/>
                <a:gd name="T63" fmla="*/ 48346637 h 1313"/>
                <a:gd name="T64" fmla="*/ 148535988 w 2731"/>
                <a:gd name="T65" fmla="*/ 48346637 h 1313"/>
                <a:gd name="T66" fmla="*/ 148535988 w 2731"/>
                <a:gd name="T67" fmla="*/ 69718473 h 1313"/>
                <a:gd name="T68" fmla="*/ 127349672 w 2731"/>
                <a:gd name="T69" fmla="*/ 69718473 h 1313"/>
                <a:gd name="T70" fmla="*/ 127349672 w 2731"/>
                <a:gd name="T71" fmla="*/ 48346637 h 1313"/>
                <a:gd name="T72" fmla="*/ 190830619 w 2731"/>
                <a:gd name="T73" fmla="*/ 48346637 h 1313"/>
                <a:gd name="T74" fmla="*/ 211939212 w 2731"/>
                <a:gd name="T75" fmla="*/ 48346637 h 1313"/>
                <a:gd name="T76" fmla="*/ 211939212 w 2731"/>
                <a:gd name="T77" fmla="*/ 69718473 h 1313"/>
                <a:gd name="T78" fmla="*/ 190830619 w 2731"/>
                <a:gd name="T79" fmla="*/ 69718473 h 1313"/>
                <a:gd name="T80" fmla="*/ 190830619 w 2731"/>
                <a:gd name="T81" fmla="*/ 48346637 h 13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731" h="1313">
                  <a:moveTo>
                    <a:pt x="1" y="604"/>
                  </a:moveTo>
                  <a:lnTo>
                    <a:pt x="274" y="604"/>
                  </a:lnTo>
                  <a:lnTo>
                    <a:pt x="274" y="871"/>
                  </a:lnTo>
                  <a:lnTo>
                    <a:pt x="1" y="871"/>
                  </a:lnTo>
                  <a:lnTo>
                    <a:pt x="1" y="604"/>
                  </a:lnTo>
                  <a:close/>
                  <a:moveTo>
                    <a:pt x="650" y="1032"/>
                  </a:moveTo>
                  <a:cubicBezTo>
                    <a:pt x="650" y="1117"/>
                    <a:pt x="663" y="1171"/>
                    <a:pt x="688" y="1197"/>
                  </a:cubicBezTo>
                  <a:cubicBezTo>
                    <a:pt x="710" y="1218"/>
                    <a:pt x="746" y="1232"/>
                    <a:pt x="797" y="1237"/>
                  </a:cubicBezTo>
                  <a:cubicBezTo>
                    <a:pt x="813" y="1238"/>
                    <a:pt x="838" y="1238"/>
                    <a:pt x="875" y="1238"/>
                  </a:cubicBezTo>
                  <a:lnTo>
                    <a:pt x="875" y="1313"/>
                  </a:lnTo>
                  <a:lnTo>
                    <a:pt x="219" y="1313"/>
                  </a:lnTo>
                  <a:lnTo>
                    <a:pt x="219" y="1238"/>
                  </a:lnTo>
                  <a:cubicBezTo>
                    <a:pt x="271" y="1238"/>
                    <a:pt x="310" y="1236"/>
                    <a:pt x="335" y="1231"/>
                  </a:cubicBezTo>
                  <a:cubicBezTo>
                    <a:pt x="386" y="1221"/>
                    <a:pt x="418" y="1192"/>
                    <a:pt x="431" y="1144"/>
                  </a:cubicBezTo>
                  <a:cubicBezTo>
                    <a:pt x="438" y="1119"/>
                    <a:pt x="442" y="1082"/>
                    <a:pt x="442" y="1032"/>
                  </a:cubicBezTo>
                  <a:lnTo>
                    <a:pt x="442" y="63"/>
                  </a:lnTo>
                  <a:cubicBezTo>
                    <a:pt x="330" y="66"/>
                    <a:pt x="243" y="102"/>
                    <a:pt x="180" y="171"/>
                  </a:cubicBezTo>
                  <a:cubicBezTo>
                    <a:pt x="121" y="238"/>
                    <a:pt x="84" y="339"/>
                    <a:pt x="71" y="475"/>
                  </a:cubicBezTo>
                  <a:lnTo>
                    <a:pt x="0" y="463"/>
                  </a:lnTo>
                  <a:lnTo>
                    <a:pt x="13" y="0"/>
                  </a:lnTo>
                  <a:lnTo>
                    <a:pt x="1081" y="0"/>
                  </a:lnTo>
                  <a:lnTo>
                    <a:pt x="1094" y="463"/>
                  </a:lnTo>
                  <a:lnTo>
                    <a:pt x="1023" y="475"/>
                  </a:lnTo>
                  <a:cubicBezTo>
                    <a:pt x="1010" y="339"/>
                    <a:pt x="973" y="238"/>
                    <a:pt x="913" y="171"/>
                  </a:cubicBezTo>
                  <a:cubicBezTo>
                    <a:pt x="850" y="102"/>
                    <a:pt x="762" y="66"/>
                    <a:pt x="650" y="63"/>
                  </a:cubicBezTo>
                  <a:lnTo>
                    <a:pt x="650" y="1032"/>
                  </a:lnTo>
                  <a:close/>
                  <a:moveTo>
                    <a:pt x="824" y="604"/>
                  </a:moveTo>
                  <a:lnTo>
                    <a:pt x="1096" y="604"/>
                  </a:lnTo>
                  <a:lnTo>
                    <a:pt x="1096" y="871"/>
                  </a:lnTo>
                  <a:lnTo>
                    <a:pt x="824" y="871"/>
                  </a:lnTo>
                  <a:lnTo>
                    <a:pt x="824" y="604"/>
                  </a:lnTo>
                  <a:close/>
                  <a:moveTo>
                    <a:pt x="1641" y="604"/>
                  </a:moveTo>
                  <a:lnTo>
                    <a:pt x="1914" y="604"/>
                  </a:lnTo>
                  <a:lnTo>
                    <a:pt x="1914" y="871"/>
                  </a:lnTo>
                  <a:lnTo>
                    <a:pt x="1641" y="871"/>
                  </a:lnTo>
                  <a:lnTo>
                    <a:pt x="1641" y="604"/>
                  </a:lnTo>
                  <a:close/>
                  <a:moveTo>
                    <a:pt x="2459" y="604"/>
                  </a:moveTo>
                  <a:lnTo>
                    <a:pt x="2731" y="604"/>
                  </a:lnTo>
                  <a:lnTo>
                    <a:pt x="2731" y="871"/>
                  </a:lnTo>
                  <a:lnTo>
                    <a:pt x="2459" y="871"/>
                  </a:lnTo>
                  <a:lnTo>
                    <a:pt x="2459" y="604"/>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329225310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bwMode="gray">
          <a:xfrm>
            <a:off x="477838" y="1012825"/>
            <a:ext cx="6113462" cy="4586288"/>
          </a:xfrm>
          <a:prstGeom prst="rect">
            <a:avLst/>
          </a:prstGeom>
          <a:noFill/>
          <a:ln w="3175">
            <a:solidFill>
              <a:schemeClr val="tx1"/>
            </a:solidFill>
          </a:ln>
        </p:spPr>
        <p:txBody>
          <a:bodyPr vert="horz" lIns="99048" tIns="49524" rIns="99048" bIns="49524" rtlCol="0" anchor="ctr"/>
          <a:lstStyle/>
          <a:p>
            <a:pPr lvl="0"/>
            <a:endParaRPr lang="de-DE" noProof="0"/>
          </a:p>
        </p:txBody>
      </p:sp>
      <p:sp>
        <p:nvSpPr>
          <p:cNvPr id="5" name="Notizenplatzhalter 4"/>
          <p:cNvSpPr>
            <a:spLocks noGrp="1"/>
          </p:cNvSpPr>
          <p:nvPr>
            <p:ph type="body" sz="quarter" idx="3"/>
          </p:nvPr>
        </p:nvSpPr>
        <p:spPr bwMode="gray">
          <a:xfrm>
            <a:off x="482600" y="5765800"/>
            <a:ext cx="6127750" cy="3743325"/>
          </a:xfrm>
          <a:prstGeom prst="rect">
            <a:avLst/>
          </a:prstGeom>
        </p:spPr>
        <p:txBody>
          <a:bodyPr vert="horz" wrap="square" lIns="0" tIns="0" rIns="0" bIns="0" numCol="1" anchor="t" anchorCtr="0" compatLnSpc="1">
            <a:prstTxWarp prst="textNoShape">
              <a:avLst/>
            </a:prstTxWarp>
          </a:bodyPr>
          <a:lstStyle/>
          <a:p>
            <a:pPr lvl="0"/>
            <a:r>
              <a:rPr lang="de-DE" altLang="de-DE" noProof="0" smtClean="0"/>
              <a:t>Mastertextformat bearbeiten</a:t>
            </a:r>
          </a:p>
          <a:p>
            <a:pPr lvl="1"/>
            <a:r>
              <a:rPr lang="de-DE" altLang="de-DE" noProof="0" smtClean="0"/>
              <a:t>Zweite Ebene</a:t>
            </a:r>
          </a:p>
          <a:p>
            <a:pPr lvl="2"/>
            <a:r>
              <a:rPr lang="de-DE" altLang="de-DE" noProof="0" smtClean="0"/>
              <a:t>Dritte Ebene</a:t>
            </a:r>
          </a:p>
          <a:p>
            <a:pPr lvl="3"/>
            <a:r>
              <a:rPr lang="de-DE" altLang="de-DE" noProof="0" smtClean="0"/>
              <a:t>Vierte Ebene</a:t>
            </a:r>
          </a:p>
          <a:p>
            <a:pPr lvl="4"/>
            <a:r>
              <a:rPr lang="de-DE" altLang="de-DE" noProof="0" smtClean="0"/>
              <a:t>Fünfte Ebene</a:t>
            </a:r>
          </a:p>
        </p:txBody>
      </p:sp>
      <p:sp>
        <p:nvSpPr>
          <p:cNvPr id="8" name="Datumsplatzhalter 2"/>
          <p:cNvSpPr>
            <a:spLocks noGrp="1"/>
          </p:cNvSpPr>
          <p:nvPr>
            <p:ph type="dt" sz="quarter" idx="1"/>
          </p:nvPr>
        </p:nvSpPr>
        <p:spPr bwMode="gray">
          <a:xfrm>
            <a:off x="5070475" y="9647238"/>
            <a:ext cx="1150938" cy="288925"/>
          </a:xfrm>
          <a:prstGeom prst="rect">
            <a:avLst/>
          </a:prstGeom>
        </p:spPr>
        <p:txBody>
          <a:bodyPr vert="horz" wrap="square" lIns="0" tIns="0" rIns="0" bIns="0" numCol="1" anchor="ctr" anchorCtr="0" compatLnSpc="1">
            <a:prstTxWarp prst="textNoShape">
              <a:avLst/>
            </a:prstTxWarp>
          </a:bodyPr>
          <a:lstStyle>
            <a:lvl1pPr algn="ctr">
              <a:lnSpc>
                <a:spcPct val="100000"/>
              </a:lnSpc>
              <a:spcBef>
                <a:spcPct val="0"/>
              </a:spcBef>
              <a:buClrTx/>
              <a:buSzTx/>
              <a:buFontTx/>
              <a:buNone/>
              <a:defRPr sz="1200">
                <a:latin typeface="Tele-GroteskNor" pitchFamily="2" charset="0"/>
              </a:defRPr>
            </a:lvl1pPr>
          </a:lstStyle>
          <a:p>
            <a:pPr>
              <a:defRPr/>
            </a:pPr>
            <a:fld id="{EEDD0792-31F5-4C05-BBB4-5A2059D305C5}" type="datetimeFigureOut">
              <a:rPr lang="de-DE" altLang="de-DE"/>
              <a:pPr>
                <a:defRPr/>
              </a:pPr>
              <a:t>12.07.2016</a:t>
            </a:fld>
            <a:endParaRPr lang="de-DE" altLang="de-DE"/>
          </a:p>
        </p:txBody>
      </p:sp>
      <p:sp>
        <p:nvSpPr>
          <p:cNvPr id="9" name="Fußzeilenplatzhalter 3"/>
          <p:cNvSpPr>
            <a:spLocks noGrp="1"/>
          </p:cNvSpPr>
          <p:nvPr>
            <p:ph type="ftr" sz="quarter" idx="4"/>
          </p:nvPr>
        </p:nvSpPr>
        <p:spPr bwMode="gray">
          <a:xfrm>
            <a:off x="492125" y="9647238"/>
            <a:ext cx="4679950" cy="288925"/>
          </a:xfrm>
          <a:prstGeom prst="rect">
            <a:avLst/>
          </a:prstGeom>
        </p:spPr>
        <p:txBody>
          <a:bodyPr vert="horz" wrap="square" lIns="0" tIns="0" rIns="0" bIns="0" numCol="1" anchor="ctr" anchorCtr="0" compatLnSpc="1">
            <a:prstTxWarp prst="textNoShape">
              <a:avLst/>
            </a:prstTxWarp>
          </a:bodyPr>
          <a:lstStyle>
            <a:lvl1pPr>
              <a:lnSpc>
                <a:spcPct val="100000"/>
              </a:lnSpc>
              <a:spcBef>
                <a:spcPct val="0"/>
              </a:spcBef>
              <a:buClrTx/>
              <a:buSzTx/>
              <a:buFontTx/>
              <a:buNone/>
              <a:defRPr sz="1200">
                <a:latin typeface="Tele-GroteskNor" pitchFamily="2" charset="0"/>
              </a:defRPr>
            </a:lvl1pPr>
          </a:lstStyle>
          <a:p>
            <a:pPr>
              <a:defRPr/>
            </a:pPr>
            <a:r>
              <a:rPr lang="de-DE" altLang="de-DE"/>
              <a:t>– Streng vertraulich, Vertraulich, Intern – Autor / Thema der Präsentation</a:t>
            </a:r>
          </a:p>
        </p:txBody>
      </p:sp>
      <p:sp>
        <p:nvSpPr>
          <p:cNvPr id="10" name="Foliennummernplatzhalter 4"/>
          <p:cNvSpPr>
            <a:spLocks noGrp="1"/>
          </p:cNvSpPr>
          <p:nvPr>
            <p:ph type="sldNum" sz="quarter" idx="5"/>
          </p:nvPr>
        </p:nvSpPr>
        <p:spPr bwMode="gray">
          <a:xfrm>
            <a:off x="6364288" y="9647238"/>
            <a:ext cx="490537" cy="288925"/>
          </a:xfrm>
          <a:prstGeom prst="rect">
            <a:avLst/>
          </a:prstGeom>
        </p:spPr>
        <p:txBody>
          <a:bodyPr vert="horz" lIns="0" tIns="0" rIns="0" bIns="0" rtlCol="0" anchor="ctr" anchorCtr="0"/>
          <a:lstStyle>
            <a:lvl1pPr algn="l" fontAlgn="auto">
              <a:lnSpc>
                <a:spcPct val="100000"/>
              </a:lnSpc>
              <a:spcBef>
                <a:spcPts val="0"/>
              </a:spcBef>
              <a:spcAft>
                <a:spcPts val="0"/>
              </a:spcAft>
              <a:buClrTx/>
              <a:buSzTx/>
              <a:buFontTx/>
              <a:buNone/>
              <a:defRPr sz="1200">
                <a:solidFill>
                  <a:schemeClr val="tx1"/>
                </a:solidFill>
                <a:latin typeface="+mn-lt"/>
              </a:defRPr>
            </a:lvl1pPr>
          </a:lstStyle>
          <a:p>
            <a:pPr>
              <a:defRPr/>
            </a:pPr>
            <a:fld id="{979EC1EB-F7FC-47FA-ABF2-0A658A6F8FAC}" type="slidenum">
              <a:rPr lang="de-DE"/>
              <a:pPr>
                <a:defRPr/>
              </a:pPr>
              <a:t>‹#›</a:t>
            </a:fld>
            <a:endParaRPr lang="de-DE" dirty="0"/>
          </a:p>
        </p:txBody>
      </p:sp>
      <p:grpSp>
        <p:nvGrpSpPr>
          <p:cNvPr id="230407" name="Gruppieren 37"/>
          <p:cNvGrpSpPr>
            <a:grpSpLocks noChangeAspect="1"/>
          </p:cNvGrpSpPr>
          <p:nvPr/>
        </p:nvGrpSpPr>
        <p:grpSpPr bwMode="auto">
          <a:xfrm>
            <a:off x="490538" y="169863"/>
            <a:ext cx="6118225" cy="266700"/>
            <a:chOff x="321317" y="6153149"/>
            <a:chExt cx="8498833" cy="371475"/>
          </a:xfrm>
        </p:grpSpPr>
        <p:sp>
          <p:nvSpPr>
            <p:cNvPr id="230408" name="Freeform 9"/>
            <p:cNvSpPr>
              <a:spLocks noChangeAspect="1" noEditPoints="1"/>
            </p:cNvSpPr>
            <p:nvPr userDrawn="1"/>
          </p:nvSpPr>
          <p:spPr bwMode="auto">
            <a:xfrm>
              <a:off x="7307384" y="6310141"/>
              <a:ext cx="1512766" cy="121615"/>
            </a:xfrm>
            <a:custGeom>
              <a:avLst/>
              <a:gdLst>
                <a:gd name="T0" fmla="*/ 5172459 w 5644"/>
                <a:gd name="T1" fmla="*/ 5812849 h 419"/>
                <a:gd name="T2" fmla="*/ 5172459 w 5644"/>
                <a:gd name="T3" fmla="*/ 23588666 h 419"/>
                <a:gd name="T4" fmla="*/ 27514973 w 5644"/>
                <a:gd name="T5" fmla="*/ 13142257 h 419"/>
                <a:gd name="T6" fmla="*/ 24713247 w 5644"/>
                <a:gd name="T7" fmla="*/ 5391695 h 419"/>
                <a:gd name="T8" fmla="*/ 34339842 w 5644"/>
                <a:gd name="T9" fmla="*/ 2527502 h 419"/>
                <a:gd name="T10" fmla="*/ 36207749 w 5644"/>
                <a:gd name="T11" fmla="*/ 20471665 h 419"/>
                <a:gd name="T12" fmla="*/ 31681780 w 5644"/>
                <a:gd name="T13" fmla="*/ 27127111 h 419"/>
                <a:gd name="T14" fmla="*/ 24713247 w 5644"/>
                <a:gd name="T15" fmla="*/ 17691645 h 419"/>
                <a:gd name="T16" fmla="*/ 46337170 w 5644"/>
                <a:gd name="T17" fmla="*/ 673962 h 419"/>
                <a:gd name="T18" fmla="*/ 58765491 w 5644"/>
                <a:gd name="T19" fmla="*/ 28727553 h 419"/>
                <a:gd name="T20" fmla="*/ 63937950 w 5644"/>
                <a:gd name="T21" fmla="*/ 11794333 h 419"/>
                <a:gd name="T22" fmla="*/ 74283136 w 5644"/>
                <a:gd name="T23" fmla="*/ 23588666 h 419"/>
                <a:gd name="T24" fmla="*/ 89297687 w 5644"/>
                <a:gd name="T25" fmla="*/ 23083340 h 419"/>
                <a:gd name="T26" fmla="*/ 83478738 w 5644"/>
                <a:gd name="T27" fmla="*/ 23925647 h 419"/>
                <a:gd name="T28" fmla="*/ 88220203 w 5644"/>
                <a:gd name="T29" fmla="*/ 5897312 h 419"/>
                <a:gd name="T30" fmla="*/ 78378111 w 5644"/>
                <a:gd name="T31" fmla="*/ 673962 h 419"/>
                <a:gd name="T32" fmla="*/ 91165594 w 5644"/>
                <a:gd name="T33" fmla="*/ 13479238 h 419"/>
                <a:gd name="T34" fmla="*/ 99283712 w 5644"/>
                <a:gd name="T35" fmla="*/ 28727553 h 419"/>
                <a:gd name="T36" fmla="*/ 104456171 w 5644"/>
                <a:gd name="T37" fmla="*/ 11794333 h 419"/>
                <a:gd name="T38" fmla="*/ 114801089 w 5644"/>
                <a:gd name="T39" fmla="*/ 23588666 h 419"/>
                <a:gd name="T40" fmla="*/ 124068522 w 5644"/>
                <a:gd name="T41" fmla="*/ 673962 h 419"/>
                <a:gd name="T42" fmla="*/ 131324385 w 5644"/>
                <a:gd name="T43" fmla="*/ 28727553 h 419"/>
                <a:gd name="T44" fmla="*/ 145836378 w 5644"/>
                <a:gd name="T45" fmla="*/ 27379629 h 419"/>
                <a:gd name="T46" fmla="*/ 142244229 w 5644"/>
                <a:gd name="T47" fmla="*/ 30918074 h 419"/>
                <a:gd name="T48" fmla="*/ 154672551 w 5644"/>
                <a:gd name="T49" fmla="*/ 673962 h 419"/>
                <a:gd name="T50" fmla="*/ 173710512 w 5644"/>
                <a:gd name="T51" fmla="*/ 19881876 h 419"/>
                <a:gd name="T52" fmla="*/ 168178624 w 5644"/>
                <a:gd name="T53" fmla="*/ 9604102 h 419"/>
                <a:gd name="T54" fmla="*/ 193825690 w 5644"/>
                <a:gd name="T55" fmla="*/ 17859990 h 419"/>
                <a:gd name="T56" fmla="*/ 201728311 w 5644"/>
                <a:gd name="T57" fmla="*/ 28727553 h 419"/>
                <a:gd name="T58" fmla="*/ 181325536 w 5644"/>
                <a:gd name="T59" fmla="*/ 28727553 h 419"/>
                <a:gd name="T60" fmla="*/ 211283074 w 5644"/>
                <a:gd name="T61" fmla="*/ 24599609 h 419"/>
                <a:gd name="T62" fmla="*/ 210061658 w 5644"/>
                <a:gd name="T63" fmla="*/ 16596239 h 419"/>
                <a:gd name="T64" fmla="*/ 217389352 w 5644"/>
                <a:gd name="T65" fmla="*/ 3622618 h 419"/>
                <a:gd name="T66" fmla="*/ 208696845 w 5644"/>
                <a:gd name="T67" fmla="*/ 5475868 h 419"/>
                <a:gd name="T68" fmla="*/ 219688253 w 5644"/>
                <a:gd name="T69" fmla="*/ 20724473 h 419"/>
                <a:gd name="T70" fmla="*/ 239300873 w 5644"/>
                <a:gd name="T71" fmla="*/ 28727553 h 419"/>
                <a:gd name="T72" fmla="*/ 240665686 w 5644"/>
                <a:gd name="T73" fmla="*/ 673962 h 419"/>
                <a:gd name="T74" fmla="*/ 263798354 w 5644"/>
                <a:gd name="T75" fmla="*/ 673962 h 419"/>
                <a:gd name="T76" fmla="*/ 262864535 w 5644"/>
                <a:gd name="T77" fmla="*/ 16680702 h 419"/>
                <a:gd name="T78" fmla="*/ 248496474 w 5644"/>
                <a:gd name="T79" fmla="*/ 28727553 h 419"/>
                <a:gd name="T80" fmla="*/ 278741341 w 5644"/>
                <a:gd name="T81" fmla="*/ 5981484 h 419"/>
                <a:gd name="T82" fmla="*/ 268108826 w 5644"/>
                <a:gd name="T83" fmla="*/ 673962 h 419"/>
                <a:gd name="T84" fmla="*/ 281686732 w 5644"/>
                <a:gd name="T85" fmla="*/ 15416951 h 419"/>
                <a:gd name="T86" fmla="*/ 285853539 w 5644"/>
                <a:gd name="T87" fmla="*/ 28727553 h 419"/>
                <a:gd name="T88" fmla="*/ 277735421 w 5644"/>
                <a:gd name="T89" fmla="*/ 17859990 h 419"/>
                <a:gd name="T90" fmla="*/ 294761544 w 5644"/>
                <a:gd name="T91" fmla="*/ 23925647 h 419"/>
                <a:gd name="T92" fmla="*/ 297348041 w 5644"/>
                <a:gd name="T93" fmla="*/ 16175085 h 419"/>
                <a:gd name="T94" fmla="*/ 299790606 w 5644"/>
                <a:gd name="T95" fmla="*/ 11289007 h 419"/>
                <a:gd name="T96" fmla="*/ 294761544 w 5644"/>
                <a:gd name="T97" fmla="*/ 11962969 h 419"/>
                <a:gd name="T98" fmla="*/ 305106730 w 5644"/>
                <a:gd name="T99" fmla="*/ 3875426 h 419"/>
                <a:gd name="T100" fmla="*/ 299000183 w 5644"/>
                <a:gd name="T101" fmla="*/ 28727553 h 419"/>
                <a:gd name="T102" fmla="*/ 315738977 w 5644"/>
                <a:gd name="T103" fmla="*/ 28727553 h 419"/>
                <a:gd name="T104" fmla="*/ 333124528 w 5644"/>
                <a:gd name="T105" fmla="*/ 18702587 h 419"/>
                <a:gd name="T106" fmla="*/ 325294008 w 5644"/>
                <a:gd name="T107" fmla="*/ 10699217 h 419"/>
                <a:gd name="T108" fmla="*/ 354101961 w 5644"/>
                <a:gd name="T109" fmla="*/ 22072397 h 419"/>
                <a:gd name="T110" fmla="*/ 347851750 w 5644"/>
                <a:gd name="T111" fmla="*/ 23588666 h 419"/>
                <a:gd name="T112" fmla="*/ 361142327 w 5644"/>
                <a:gd name="T113" fmla="*/ 14658816 h 419"/>
                <a:gd name="T114" fmla="*/ 364806308 w 5644"/>
                <a:gd name="T115" fmla="*/ 28727553 h 419"/>
                <a:gd name="T116" fmla="*/ 369978767 w 5644"/>
                <a:gd name="T117" fmla="*/ 11794333 h 419"/>
                <a:gd name="T118" fmla="*/ 380323685 w 5644"/>
                <a:gd name="T119" fmla="*/ 23588666 h 419"/>
                <a:gd name="T120" fmla="*/ 382838082 w 5644"/>
                <a:gd name="T121" fmla="*/ 5812849 h 419"/>
                <a:gd name="T122" fmla="*/ 393757926 w 5644"/>
                <a:gd name="T123" fmla="*/ 28727553 h 419"/>
                <a:gd name="T124" fmla="*/ 400223634 w 5644"/>
                <a:gd name="T125" fmla="*/ 22661896 h 41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644" h="419">
                  <a:moveTo>
                    <a:pt x="0" y="341"/>
                  </a:moveTo>
                  <a:lnTo>
                    <a:pt x="0" y="8"/>
                  </a:lnTo>
                  <a:lnTo>
                    <a:pt x="213" y="8"/>
                  </a:lnTo>
                  <a:lnTo>
                    <a:pt x="213" y="69"/>
                  </a:lnTo>
                  <a:lnTo>
                    <a:pt x="72" y="69"/>
                  </a:lnTo>
                  <a:lnTo>
                    <a:pt x="72" y="140"/>
                  </a:lnTo>
                  <a:lnTo>
                    <a:pt x="200" y="140"/>
                  </a:lnTo>
                  <a:lnTo>
                    <a:pt x="200" y="198"/>
                  </a:lnTo>
                  <a:lnTo>
                    <a:pt x="72" y="198"/>
                  </a:lnTo>
                  <a:lnTo>
                    <a:pt x="72" y="280"/>
                  </a:lnTo>
                  <a:lnTo>
                    <a:pt x="216" y="280"/>
                  </a:lnTo>
                  <a:lnTo>
                    <a:pt x="216" y="341"/>
                  </a:lnTo>
                  <a:lnTo>
                    <a:pt x="0" y="341"/>
                  </a:lnTo>
                  <a:close/>
                  <a:moveTo>
                    <a:pt x="344" y="156"/>
                  </a:moveTo>
                  <a:lnTo>
                    <a:pt x="383" y="156"/>
                  </a:lnTo>
                  <a:cubicBezTo>
                    <a:pt x="405" y="156"/>
                    <a:pt x="420" y="151"/>
                    <a:pt x="428" y="142"/>
                  </a:cubicBezTo>
                  <a:cubicBezTo>
                    <a:pt x="435" y="134"/>
                    <a:pt x="438" y="123"/>
                    <a:pt x="438" y="109"/>
                  </a:cubicBezTo>
                  <a:cubicBezTo>
                    <a:pt x="438" y="92"/>
                    <a:pt x="433" y="79"/>
                    <a:pt x="421" y="71"/>
                  </a:cubicBezTo>
                  <a:cubicBezTo>
                    <a:pt x="414" y="67"/>
                    <a:pt x="402" y="64"/>
                    <a:pt x="385" y="64"/>
                  </a:cubicBezTo>
                  <a:lnTo>
                    <a:pt x="344" y="64"/>
                  </a:lnTo>
                  <a:lnTo>
                    <a:pt x="344" y="156"/>
                  </a:lnTo>
                  <a:close/>
                  <a:moveTo>
                    <a:pt x="273" y="341"/>
                  </a:moveTo>
                  <a:lnTo>
                    <a:pt x="273" y="8"/>
                  </a:lnTo>
                  <a:lnTo>
                    <a:pt x="401" y="8"/>
                  </a:lnTo>
                  <a:cubicBezTo>
                    <a:pt x="434" y="8"/>
                    <a:pt x="460" y="15"/>
                    <a:pt x="478" y="30"/>
                  </a:cubicBezTo>
                  <a:cubicBezTo>
                    <a:pt x="500" y="46"/>
                    <a:pt x="510" y="70"/>
                    <a:pt x="510" y="101"/>
                  </a:cubicBezTo>
                  <a:cubicBezTo>
                    <a:pt x="510" y="126"/>
                    <a:pt x="503" y="147"/>
                    <a:pt x="488" y="164"/>
                  </a:cubicBezTo>
                  <a:cubicBezTo>
                    <a:pt x="481" y="172"/>
                    <a:pt x="473" y="178"/>
                    <a:pt x="462" y="183"/>
                  </a:cubicBezTo>
                  <a:cubicBezTo>
                    <a:pt x="476" y="187"/>
                    <a:pt x="486" y="196"/>
                    <a:pt x="494" y="209"/>
                  </a:cubicBezTo>
                  <a:cubicBezTo>
                    <a:pt x="498" y="216"/>
                    <a:pt x="502" y="228"/>
                    <a:pt x="504" y="243"/>
                  </a:cubicBezTo>
                  <a:cubicBezTo>
                    <a:pt x="505" y="249"/>
                    <a:pt x="507" y="265"/>
                    <a:pt x="508" y="293"/>
                  </a:cubicBezTo>
                  <a:cubicBezTo>
                    <a:pt x="510" y="311"/>
                    <a:pt x="512" y="322"/>
                    <a:pt x="514" y="328"/>
                  </a:cubicBezTo>
                  <a:cubicBezTo>
                    <a:pt x="515" y="332"/>
                    <a:pt x="517" y="336"/>
                    <a:pt x="520" y="341"/>
                  </a:cubicBezTo>
                  <a:lnTo>
                    <a:pt x="446" y="341"/>
                  </a:lnTo>
                  <a:cubicBezTo>
                    <a:pt x="444" y="335"/>
                    <a:pt x="442" y="329"/>
                    <a:pt x="441" y="322"/>
                  </a:cubicBezTo>
                  <a:cubicBezTo>
                    <a:pt x="441" y="318"/>
                    <a:pt x="440" y="303"/>
                    <a:pt x="438" y="279"/>
                  </a:cubicBezTo>
                  <a:cubicBezTo>
                    <a:pt x="436" y="256"/>
                    <a:pt x="433" y="240"/>
                    <a:pt x="429" y="233"/>
                  </a:cubicBezTo>
                  <a:cubicBezTo>
                    <a:pt x="424" y="222"/>
                    <a:pt x="417" y="215"/>
                    <a:pt x="407" y="212"/>
                  </a:cubicBezTo>
                  <a:cubicBezTo>
                    <a:pt x="402" y="211"/>
                    <a:pt x="394" y="210"/>
                    <a:pt x="385" y="210"/>
                  </a:cubicBezTo>
                  <a:lnTo>
                    <a:pt x="344" y="210"/>
                  </a:lnTo>
                  <a:lnTo>
                    <a:pt x="344" y="341"/>
                  </a:lnTo>
                  <a:lnTo>
                    <a:pt x="273" y="341"/>
                  </a:lnTo>
                  <a:close/>
                  <a:moveTo>
                    <a:pt x="573" y="341"/>
                  </a:moveTo>
                  <a:lnTo>
                    <a:pt x="573" y="8"/>
                  </a:lnTo>
                  <a:lnTo>
                    <a:pt x="645" y="8"/>
                  </a:lnTo>
                  <a:lnTo>
                    <a:pt x="645" y="279"/>
                  </a:lnTo>
                  <a:lnTo>
                    <a:pt x="775" y="279"/>
                  </a:lnTo>
                  <a:lnTo>
                    <a:pt x="775" y="341"/>
                  </a:lnTo>
                  <a:lnTo>
                    <a:pt x="573" y="341"/>
                  </a:lnTo>
                  <a:close/>
                  <a:moveTo>
                    <a:pt x="818" y="341"/>
                  </a:moveTo>
                  <a:lnTo>
                    <a:pt x="818" y="8"/>
                  </a:lnTo>
                  <a:lnTo>
                    <a:pt x="1031" y="8"/>
                  </a:lnTo>
                  <a:lnTo>
                    <a:pt x="1031" y="69"/>
                  </a:lnTo>
                  <a:lnTo>
                    <a:pt x="890" y="69"/>
                  </a:lnTo>
                  <a:lnTo>
                    <a:pt x="890" y="140"/>
                  </a:lnTo>
                  <a:lnTo>
                    <a:pt x="1018" y="140"/>
                  </a:lnTo>
                  <a:lnTo>
                    <a:pt x="1018" y="198"/>
                  </a:lnTo>
                  <a:lnTo>
                    <a:pt x="890" y="198"/>
                  </a:lnTo>
                  <a:lnTo>
                    <a:pt x="890" y="280"/>
                  </a:lnTo>
                  <a:lnTo>
                    <a:pt x="1034" y="280"/>
                  </a:lnTo>
                  <a:lnTo>
                    <a:pt x="1034" y="341"/>
                  </a:lnTo>
                  <a:lnTo>
                    <a:pt x="818" y="341"/>
                  </a:lnTo>
                  <a:close/>
                  <a:moveTo>
                    <a:pt x="1162" y="284"/>
                  </a:moveTo>
                  <a:lnTo>
                    <a:pt x="1201" y="284"/>
                  </a:lnTo>
                  <a:cubicBezTo>
                    <a:pt x="1221" y="284"/>
                    <a:pt x="1235" y="280"/>
                    <a:pt x="1243" y="274"/>
                  </a:cubicBezTo>
                  <a:cubicBezTo>
                    <a:pt x="1253" y="265"/>
                    <a:pt x="1259" y="253"/>
                    <a:pt x="1259" y="238"/>
                  </a:cubicBezTo>
                  <a:cubicBezTo>
                    <a:pt x="1259" y="219"/>
                    <a:pt x="1252" y="206"/>
                    <a:pt x="1238" y="199"/>
                  </a:cubicBezTo>
                  <a:cubicBezTo>
                    <a:pt x="1230" y="194"/>
                    <a:pt x="1216" y="192"/>
                    <a:pt x="1198" y="192"/>
                  </a:cubicBezTo>
                  <a:lnTo>
                    <a:pt x="1162" y="192"/>
                  </a:lnTo>
                  <a:lnTo>
                    <a:pt x="1162" y="284"/>
                  </a:lnTo>
                  <a:close/>
                  <a:moveTo>
                    <a:pt x="1162" y="142"/>
                  </a:moveTo>
                  <a:lnTo>
                    <a:pt x="1194" y="142"/>
                  </a:lnTo>
                  <a:cubicBezTo>
                    <a:pt x="1212" y="142"/>
                    <a:pt x="1224" y="140"/>
                    <a:pt x="1232" y="134"/>
                  </a:cubicBezTo>
                  <a:cubicBezTo>
                    <a:pt x="1242" y="127"/>
                    <a:pt x="1247" y="116"/>
                    <a:pt x="1247" y="102"/>
                  </a:cubicBezTo>
                  <a:cubicBezTo>
                    <a:pt x="1247" y="87"/>
                    <a:pt x="1241" y="76"/>
                    <a:pt x="1228" y="70"/>
                  </a:cubicBezTo>
                  <a:cubicBezTo>
                    <a:pt x="1222" y="66"/>
                    <a:pt x="1210" y="64"/>
                    <a:pt x="1194" y="64"/>
                  </a:cubicBezTo>
                  <a:lnTo>
                    <a:pt x="1162" y="64"/>
                  </a:lnTo>
                  <a:lnTo>
                    <a:pt x="1162" y="142"/>
                  </a:lnTo>
                  <a:close/>
                  <a:moveTo>
                    <a:pt x="1091" y="341"/>
                  </a:moveTo>
                  <a:lnTo>
                    <a:pt x="1091" y="8"/>
                  </a:lnTo>
                  <a:lnTo>
                    <a:pt x="1209" y="8"/>
                  </a:lnTo>
                  <a:cubicBezTo>
                    <a:pt x="1233" y="8"/>
                    <a:pt x="1251" y="10"/>
                    <a:pt x="1264" y="14"/>
                  </a:cubicBezTo>
                  <a:cubicBezTo>
                    <a:pt x="1283" y="21"/>
                    <a:pt x="1296" y="31"/>
                    <a:pt x="1305" y="46"/>
                  </a:cubicBezTo>
                  <a:cubicBezTo>
                    <a:pt x="1313" y="59"/>
                    <a:pt x="1317" y="73"/>
                    <a:pt x="1317" y="89"/>
                  </a:cubicBezTo>
                  <a:cubicBezTo>
                    <a:pt x="1317" y="122"/>
                    <a:pt x="1301" y="145"/>
                    <a:pt x="1269" y="160"/>
                  </a:cubicBezTo>
                  <a:cubicBezTo>
                    <a:pt x="1310" y="174"/>
                    <a:pt x="1330" y="201"/>
                    <a:pt x="1330" y="243"/>
                  </a:cubicBezTo>
                  <a:cubicBezTo>
                    <a:pt x="1330" y="279"/>
                    <a:pt x="1317" y="306"/>
                    <a:pt x="1289" y="324"/>
                  </a:cubicBezTo>
                  <a:cubicBezTo>
                    <a:pt x="1272" y="335"/>
                    <a:pt x="1249" y="341"/>
                    <a:pt x="1221" y="341"/>
                  </a:cubicBezTo>
                  <a:lnTo>
                    <a:pt x="1091" y="341"/>
                  </a:lnTo>
                  <a:close/>
                  <a:moveTo>
                    <a:pt x="1382" y="341"/>
                  </a:moveTo>
                  <a:lnTo>
                    <a:pt x="1382" y="8"/>
                  </a:lnTo>
                  <a:lnTo>
                    <a:pt x="1595" y="8"/>
                  </a:lnTo>
                  <a:lnTo>
                    <a:pt x="1595" y="69"/>
                  </a:lnTo>
                  <a:lnTo>
                    <a:pt x="1454" y="69"/>
                  </a:lnTo>
                  <a:lnTo>
                    <a:pt x="1454" y="140"/>
                  </a:lnTo>
                  <a:lnTo>
                    <a:pt x="1583" y="140"/>
                  </a:lnTo>
                  <a:lnTo>
                    <a:pt x="1583" y="198"/>
                  </a:lnTo>
                  <a:lnTo>
                    <a:pt x="1454" y="198"/>
                  </a:lnTo>
                  <a:lnTo>
                    <a:pt x="1454" y="280"/>
                  </a:lnTo>
                  <a:lnTo>
                    <a:pt x="1598" y="280"/>
                  </a:lnTo>
                  <a:lnTo>
                    <a:pt x="1598" y="341"/>
                  </a:lnTo>
                  <a:lnTo>
                    <a:pt x="1382" y="341"/>
                  </a:lnTo>
                  <a:close/>
                  <a:moveTo>
                    <a:pt x="1655" y="341"/>
                  </a:moveTo>
                  <a:lnTo>
                    <a:pt x="1655" y="8"/>
                  </a:lnTo>
                  <a:lnTo>
                    <a:pt x="1727" y="8"/>
                  </a:lnTo>
                  <a:lnTo>
                    <a:pt x="1831" y="222"/>
                  </a:lnTo>
                  <a:lnTo>
                    <a:pt x="1831" y="8"/>
                  </a:lnTo>
                  <a:lnTo>
                    <a:pt x="1900" y="8"/>
                  </a:lnTo>
                  <a:lnTo>
                    <a:pt x="1900" y="341"/>
                  </a:lnTo>
                  <a:lnTo>
                    <a:pt x="1828" y="341"/>
                  </a:lnTo>
                  <a:lnTo>
                    <a:pt x="1723" y="127"/>
                  </a:lnTo>
                  <a:lnTo>
                    <a:pt x="1723" y="341"/>
                  </a:lnTo>
                  <a:lnTo>
                    <a:pt x="1655" y="341"/>
                  </a:lnTo>
                  <a:close/>
                  <a:moveTo>
                    <a:pt x="2030" y="269"/>
                  </a:moveTo>
                  <a:lnTo>
                    <a:pt x="2030" y="325"/>
                  </a:lnTo>
                  <a:cubicBezTo>
                    <a:pt x="2030" y="347"/>
                    <a:pt x="2027" y="364"/>
                    <a:pt x="2021" y="377"/>
                  </a:cubicBezTo>
                  <a:cubicBezTo>
                    <a:pt x="2016" y="388"/>
                    <a:pt x="2006" y="398"/>
                    <a:pt x="1992" y="407"/>
                  </a:cubicBezTo>
                  <a:cubicBezTo>
                    <a:pt x="1982" y="413"/>
                    <a:pt x="1970" y="417"/>
                    <a:pt x="1957" y="419"/>
                  </a:cubicBezTo>
                  <a:lnTo>
                    <a:pt x="1957" y="384"/>
                  </a:lnTo>
                  <a:cubicBezTo>
                    <a:pt x="1967" y="381"/>
                    <a:pt x="1975" y="376"/>
                    <a:pt x="1980" y="367"/>
                  </a:cubicBezTo>
                  <a:cubicBezTo>
                    <a:pt x="1985" y="360"/>
                    <a:pt x="1988" y="351"/>
                    <a:pt x="1988" y="341"/>
                  </a:cubicBezTo>
                  <a:lnTo>
                    <a:pt x="1957" y="341"/>
                  </a:lnTo>
                  <a:lnTo>
                    <a:pt x="1957" y="269"/>
                  </a:lnTo>
                  <a:lnTo>
                    <a:pt x="2030" y="269"/>
                  </a:lnTo>
                  <a:close/>
                  <a:moveTo>
                    <a:pt x="2153" y="8"/>
                  </a:moveTo>
                  <a:lnTo>
                    <a:pt x="2225" y="8"/>
                  </a:lnTo>
                  <a:lnTo>
                    <a:pt x="2265" y="236"/>
                  </a:lnTo>
                  <a:lnTo>
                    <a:pt x="2308" y="8"/>
                  </a:lnTo>
                  <a:lnTo>
                    <a:pt x="2376" y="8"/>
                  </a:lnTo>
                  <a:lnTo>
                    <a:pt x="2418" y="236"/>
                  </a:lnTo>
                  <a:lnTo>
                    <a:pt x="2459" y="8"/>
                  </a:lnTo>
                  <a:lnTo>
                    <a:pt x="2530" y="8"/>
                  </a:lnTo>
                  <a:lnTo>
                    <a:pt x="2455" y="341"/>
                  </a:lnTo>
                  <a:lnTo>
                    <a:pt x="2383" y="341"/>
                  </a:lnTo>
                  <a:lnTo>
                    <a:pt x="2341" y="114"/>
                  </a:lnTo>
                  <a:lnTo>
                    <a:pt x="2300" y="341"/>
                  </a:lnTo>
                  <a:lnTo>
                    <a:pt x="2228" y="341"/>
                  </a:lnTo>
                  <a:lnTo>
                    <a:pt x="2153" y="8"/>
                  </a:lnTo>
                  <a:close/>
                  <a:moveTo>
                    <a:pt x="2634" y="212"/>
                  </a:moveTo>
                  <a:lnTo>
                    <a:pt x="2698" y="212"/>
                  </a:lnTo>
                  <a:lnTo>
                    <a:pt x="2666" y="97"/>
                  </a:lnTo>
                  <a:lnTo>
                    <a:pt x="2634" y="212"/>
                  </a:lnTo>
                  <a:close/>
                  <a:moveTo>
                    <a:pt x="2630" y="8"/>
                  </a:moveTo>
                  <a:lnTo>
                    <a:pt x="2703" y="8"/>
                  </a:lnTo>
                  <a:lnTo>
                    <a:pt x="2808" y="341"/>
                  </a:lnTo>
                  <a:lnTo>
                    <a:pt x="2734" y="341"/>
                  </a:lnTo>
                  <a:lnTo>
                    <a:pt x="2713" y="266"/>
                  </a:lnTo>
                  <a:lnTo>
                    <a:pt x="2618" y="266"/>
                  </a:lnTo>
                  <a:lnTo>
                    <a:pt x="2597" y="341"/>
                  </a:lnTo>
                  <a:lnTo>
                    <a:pt x="2524" y="341"/>
                  </a:lnTo>
                  <a:lnTo>
                    <a:pt x="2630" y="8"/>
                  </a:lnTo>
                  <a:close/>
                  <a:moveTo>
                    <a:pt x="2824" y="243"/>
                  </a:moveTo>
                  <a:lnTo>
                    <a:pt x="2896" y="243"/>
                  </a:lnTo>
                  <a:cubicBezTo>
                    <a:pt x="2898" y="256"/>
                    <a:pt x="2901" y="266"/>
                    <a:pt x="2905" y="272"/>
                  </a:cubicBezTo>
                  <a:cubicBezTo>
                    <a:pt x="2913" y="285"/>
                    <a:pt x="2925" y="292"/>
                    <a:pt x="2941" y="292"/>
                  </a:cubicBezTo>
                  <a:cubicBezTo>
                    <a:pt x="2956" y="292"/>
                    <a:pt x="2967" y="287"/>
                    <a:pt x="2974" y="279"/>
                  </a:cubicBezTo>
                  <a:cubicBezTo>
                    <a:pt x="2981" y="271"/>
                    <a:pt x="2985" y="262"/>
                    <a:pt x="2985" y="250"/>
                  </a:cubicBezTo>
                  <a:cubicBezTo>
                    <a:pt x="2985" y="238"/>
                    <a:pt x="2979" y="227"/>
                    <a:pt x="2968" y="218"/>
                  </a:cubicBezTo>
                  <a:cubicBezTo>
                    <a:pt x="2963" y="213"/>
                    <a:pt x="2956" y="210"/>
                    <a:pt x="2948" y="206"/>
                  </a:cubicBezTo>
                  <a:cubicBezTo>
                    <a:pt x="2946" y="205"/>
                    <a:pt x="2938" y="202"/>
                    <a:pt x="2924" y="197"/>
                  </a:cubicBezTo>
                  <a:cubicBezTo>
                    <a:pt x="2897" y="188"/>
                    <a:pt x="2877" y="178"/>
                    <a:pt x="2865" y="168"/>
                  </a:cubicBezTo>
                  <a:cubicBezTo>
                    <a:pt x="2840" y="149"/>
                    <a:pt x="2828" y="124"/>
                    <a:pt x="2828" y="93"/>
                  </a:cubicBezTo>
                  <a:cubicBezTo>
                    <a:pt x="2828" y="66"/>
                    <a:pt x="2837" y="45"/>
                    <a:pt x="2854" y="28"/>
                  </a:cubicBezTo>
                  <a:cubicBezTo>
                    <a:pt x="2872" y="9"/>
                    <a:pt x="2899" y="0"/>
                    <a:pt x="2932" y="0"/>
                  </a:cubicBezTo>
                  <a:cubicBezTo>
                    <a:pt x="2974" y="0"/>
                    <a:pt x="3005" y="14"/>
                    <a:pt x="3026" y="43"/>
                  </a:cubicBezTo>
                  <a:cubicBezTo>
                    <a:pt x="3035" y="56"/>
                    <a:pt x="3042" y="74"/>
                    <a:pt x="3045" y="95"/>
                  </a:cubicBezTo>
                  <a:lnTo>
                    <a:pt x="2975" y="95"/>
                  </a:lnTo>
                  <a:cubicBezTo>
                    <a:pt x="2973" y="83"/>
                    <a:pt x="2969" y="73"/>
                    <a:pt x="2963" y="67"/>
                  </a:cubicBezTo>
                  <a:cubicBezTo>
                    <a:pt x="2955" y="60"/>
                    <a:pt x="2945" y="57"/>
                    <a:pt x="2931" y="57"/>
                  </a:cubicBezTo>
                  <a:cubicBezTo>
                    <a:pt x="2920" y="57"/>
                    <a:pt x="2911" y="60"/>
                    <a:pt x="2905" y="65"/>
                  </a:cubicBezTo>
                  <a:cubicBezTo>
                    <a:pt x="2898" y="71"/>
                    <a:pt x="2894" y="80"/>
                    <a:pt x="2894" y="91"/>
                  </a:cubicBezTo>
                  <a:cubicBezTo>
                    <a:pt x="2894" y="103"/>
                    <a:pt x="2900" y="113"/>
                    <a:pt x="2911" y="121"/>
                  </a:cubicBezTo>
                  <a:cubicBezTo>
                    <a:pt x="2919" y="127"/>
                    <a:pt x="2935" y="134"/>
                    <a:pt x="2959" y="142"/>
                  </a:cubicBezTo>
                  <a:cubicBezTo>
                    <a:pt x="2987" y="151"/>
                    <a:pt x="3009" y="161"/>
                    <a:pt x="3024" y="174"/>
                  </a:cubicBezTo>
                  <a:cubicBezTo>
                    <a:pt x="3047" y="191"/>
                    <a:pt x="3058" y="215"/>
                    <a:pt x="3058" y="246"/>
                  </a:cubicBezTo>
                  <a:cubicBezTo>
                    <a:pt x="3058" y="276"/>
                    <a:pt x="3048" y="301"/>
                    <a:pt x="3027" y="319"/>
                  </a:cubicBezTo>
                  <a:cubicBezTo>
                    <a:pt x="3005" y="339"/>
                    <a:pt x="2976" y="349"/>
                    <a:pt x="2940" y="349"/>
                  </a:cubicBezTo>
                  <a:cubicBezTo>
                    <a:pt x="2897" y="349"/>
                    <a:pt x="2865" y="333"/>
                    <a:pt x="2844" y="300"/>
                  </a:cubicBezTo>
                  <a:cubicBezTo>
                    <a:pt x="2833" y="284"/>
                    <a:pt x="2826" y="265"/>
                    <a:pt x="2824" y="243"/>
                  </a:cubicBezTo>
                  <a:close/>
                  <a:moveTo>
                    <a:pt x="3331" y="341"/>
                  </a:moveTo>
                  <a:lnTo>
                    <a:pt x="3251" y="341"/>
                  </a:lnTo>
                  <a:lnTo>
                    <a:pt x="3160" y="8"/>
                  </a:lnTo>
                  <a:lnTo>
                    <a:pt x="3235" y="8"/>
                  </a:lnTo>
                  <a:lnTo>
                    <a:pt x="3293" y="248"/>
                  </a:lnTo>
                  <a:lnTo>
                    <a:pt x="3350" y="8"/>
                  </a:lnTo>
                  <a:lnTo>
                    <a:pt x="3423" y="8"/>
                  </a:lnTo>
                  <a:lnTo>
                    <a:pt x="3331" y="341"/>
                  </a:lnTo>
                  <a:close/>
                  <a:moveTo>
                    <a:pt x="3459" y="341"/>
                  </a:moveTo>
                  <a:lnTo>
                    <a:pt x="3459" y="8"/>
                  </a:lnTo>
                  <a:lnTo>
                    <a:pt x="3672" y="8"/>
                  </a:lnTo>
                  <a:lnTo>
                    <a:pt x="3672" y="69"/>
                  </a:lnTo>
                  <a:lnTo>
                    <a:pt x="3530" y="69"/>
                  </a:lnTo>
                  <a:lnTo>
                    <a:pt x="3530" y="140"/>
                  </a:lnTo>
                  <a:lnTo>
                    <a:pt x="3659" y="140"/>
                  </a:lnTo>
                  <a:lnTo>
                    <a:pt x="3659" y="198"/>
                  </a:lnTo>
                  <a:lnTo>
                    <a:pt x="3530" y="198"/>
                  </a:lnTo>
                  <a:lnTo>
                    <a:pt x="3530" y="280"/>
                  </a:lnTo>
                  <a:lnTo>
                    <a:pt x="3675" y="280"/>
                  </a:lnTo>
                  <a:lnTo>
                    <a:pt x="3675" y="341"/>
                  </a:lnTo>
                  <a:lnTo>
                    <a:pt x="3459" y="341"/>
                  </a:lnTo>
                  <a:close/>
                  <a:moveTo>
                    <a:pt x="3803" y="156"/>
                  </a:moveTo>
                  <a:lnTo>
                    <a:pt x="3842" y="156"/>
                  </a:lnTo>
                  <a:cubicBezTo>
                    <a:pt x="3864" y="156"/>
                    <a:pt x="3879" y="151"/>
                    <a:pt x="3887" y="142"/>
                  </a:cubicBezTo>
                  <a:cubicBezTo>
                    <a:pt x="3894" y="134"/>
                    <a:pt x="3897" y="123"/>
                    <a:pt x="3897" y="109"/>
                  </a:cubicBezTo>
                  <a:cubicBezTo>
                    <a:pt x="3897" y="92"/>
                    <a:pt x="3892" y="79"/>
                    <a:pt x="3880" y="71"/>
                  </a:cubicBezTo>
                  <a:cubicBezTo>
                    <a:pt x="3873" y="67"/>
                    <a:pt x="3861" y="64"/>
                    <a:pt x="3844" y="64"/>
                  </a:cubicBezTo>
                  <a:lnTo>
                    <a:pt x="3803" y="64"/>
                  </a:lnTo>
                  <a:lnTo>
                    <a:pt x="3803" y="156"/>
                  </a:lnTo>
                  <a:close/>
                  <a:moveTo>
                    <a:pt x="3732" y="341"/>
                  </a:moveTo>
                  <a:lnTo>
                    <a:pt x="3732" y="8"/>
                  </a:lnTo>
                  <a:lnTo>
                    <a:pt x="3860" y="8"/>
                  </a:lnTo>
                  <a:cubicBezTo>
                    <a:pt x="3893" y="8"/>
                    <a:pt x="3919" y="15"/>
                    <a:pt x="3937" y="30"/>
                  </a:cubicBezTo>
                  <a:cubicBezTo>
                    <a:pt x="3958" y="46"/>
                    <a:pt x="3969" y="70"/>
                    <a:pt x="3969" y="101"/>
                  </a:cubicBezTo>
                  <a:cubicBezTo>
                    <a:pt x="3969" y="126"/>
                    <a:pt x="3962" y="147"/>
                    <a:pt x="3947" y="164"/>
                  </a:cubicBezTo>
                  <a:cubicBezTo>
                    <a:pt x="3940" y="172"/>
                    <a:pt x="3932" y="178"/>
                    <a:pt x="3921" y="183"/>
                  </a:cubicBezTo>
                  <a:cubicBezTo>
                    <a:pt x="3935" y="187"/>
                    <a:pt x="3945" y="196"/>
                    <a:pt x="3953" y="209"/>
                  </a:cubicBezTo>
                  <a:cubicBezTo>
                    <a:pt x="3957" y="216"/>
                    <a:pt x="3961" y="228"/>
                    <a:pt x="3963" y="243"/>
                  </a:cubicBezTo>
                  <a:cubicBezTo>
                    <a:pt x="3964" y="249"/>
                    <a:pt x="3966" y="265"/>
                    <a:pt x="3967" y="293"/>
                  </a:cubicBezTo>
                  <a:cubicBezTo>
                    <a:pt x="3969" y="311"/>
                    <a:pt x="3971" y="322"/>
                    <a:pt x="3973" y="328"/>
                  </a:cubicBezTo>
                  <a:cubicBezTo>
                    <a:pt x="3974" y="332"/>
                    <a:pt x="3976" y="336"/>
                    <a:pt x="3979" y="341"/>
                  </a:cubicBezTo>
                  <a:lnTo>
                    <a:pt x="3905" y="341"/>
                  </a:lnTo>
                  <a:cubicBezTo>
                    <a:pt x="3903" y="335"/>
                    <a:pt x="3901" y="329"/>
                    <a:pt x="3900" y="322"/>
                  </a:cubicBezTo>
                  <a:cubicBezTo>
                    <a:pt x="3900" y="318"/>
                    <a:pt x="3899" y="303"/>
                    <a:pt x="3897" y="279"/>
                  </a:cubicBezTo>
                  <a:cubicBezTo>
                    <a:pt x="3895" y="256"/>
                    <a:pt x="3892" y="240"/>
                    <a:pt x="3888" y="233"/>
                  </a:cubicBezTo>
                  <a:cubicBezTo>
                    <a:pt x="3883" y="222"/>
                    <a:pt x="3876" y="215"/>
                    <a:pt x="3866" y="212"/>
                  </a:cubicBezTo>
                  <a:cubicBezTo>
                    <a:pt x="3861" y="211"/>
                    <a:pt x="3853" y="210"/>
                    <a:pt x="3844" y="210"/>
                  </a:cubicBezTo>
                  <a:lnTo>
                    <a:pt x="3803" y="210"/>
                  </a:lnTo>
                  <a:lnTo>
                    <a:pt x="3803" y="341"/>
                  </a:lnTo>
                  <a:lnTo>
                    <a:pt x="3732" y="341"/>
                  </a:lnTo>
                  <a:close/>
                  <a:moveTo>
                    <a:pt x="4103" y="284"/>
                  </a:moveTo>
                  <a:lnTo>
                    <a:pt x="4142" y="284"/>
                  </a:lnTo>
                  <a:cubicBezTo>
                    <a:pt x="4162" y="284"/>
                    <a:pt x="4176" y="280"/>
                    <a:pt x="4184" y="274"/>
                  </a:cubicBezTo>
                  <a:cubicBezTo>
                    <a:pt x="4195" y="265"/>
                    <a:pt x="4200" y="253"/>
                    <a:pt x="4200" y="238"/>
                  </a:cubicBezTo>
                  <a:cubicBezTo>
                    <a:pt x="4200" y="219"/>
                    <a:pt x="4193" y="206"/>
                    <a:pt x="4179" y="199"/>
                  </a:cubicBezTo>
                  <a:cubicBezTo>
                    <a:pt x="4171" y="194"/>
                    <a:pt x="4158" y="192"/>
                    <a:pt x="4139" y="192"/>
                  </a:cubicBezTo>
                  <a:lnTo>
                    <a:pt x="4103" y="192"/>
                  </a:lnTo>
                  <a:lnTo>
                    <a:pt x="4103" y="284"/>
                  </a:lnTo>
                  <a:close/>
                  <a:moveTo>
                    <a:pt x="4103" y="142"/>
                  </a:moveTo>
                  <a:lnTo>
                    <a:pt x="4135" y="142"/>
                  </a:lnTo>
                  <a:cubicBezTo>
                    <a:pt x="4153" y="142"/>
                    <a:pt x="4165" y="140"/>
                    <a:pt x="4173" y="134"/>
                  </a:cubicBezTo>
                  <a:cubicBezTo>
                    <a:pt x="4183" y="127"/>
                    <a:pt x="4188" y="116"/>
                    <a:pt x="4188" y="102"/>
                  </a:cubicBezTo>
                  <a:cubicBezTo>
                    <a:pt x="4188" y="87"/>
                    <a:pt x="4182" y="76"/>
                    <a:pt x="4170" y="70"/>
                  </a:cubicBezTo>
                  <a:cubicBezTo>
                    <a:pt x="4163" y="66"/>
                    <a:pt x="4152" y="64"/>
                    <a:pt x="4135" y="64"/>
                  </a:cubicBezTo>
                  <a:lnTo>
                    <a:pt x="4103" y="64"/>
                  </a:lnTo>
                  <a:lnTo>
                    <a:pt x="4103" y="142"/>
                  </a:lnTo>
                  <a:close/>
                  <a:moveTo>
                    <a:pt x="4032" y="341"/>
                  </a:moveTo>
                  <a:lnTo>
                    <a:pt x="4032" y="8"/>
                  </a:lnTo>
                  <a:lnTo>
                    <a:pt x="4151" y="8"/>
                  </a:lnTo>
                  <a:cubicBezTo>
                    <a:pt x="4174" y="8"/>
                    <a:pt x="4193" y="10"/>
                    <a:pt x="4205" y="14"/>
                  </a:cubicBezTo>
                  <a:cubicBezTo>
                    <a:pt x="4224" y="21"/>
                    <a:pt x="4238" y="31"/>
                    <a:pt x="4247" y="46"/>
                  </a:cubicBezTo>
                  <a:cubicBezTo>
                    <a:pt x="4255" y="59"/>
                    <a:pt x="4259" y="73"/>
                    <a:pt x="4259" y="89"/>
                  </a:cubicBezTo>
                  <a:cubicBezTo>
                    <a:pt x="4259" y="122"/>
                    <a:pt x="4243" y="145"/>
                    <a:pt x="4211" y="160"/>
                  </a:cubicBezTo>
                  <a:cubicBezTo>
                    <a:pt x="4251" y="174"/>
                    <a:pt x="4272" y="201"/>
                    <a:pt x="4272" y="243"/>
                  </a:cubicBezTo>
                  <a:cubicBezTo>
                    <a:pt x="4272" y="279"/>
                    <a:pt x="4258" y="306"/>
                    <a:pt x="4231" y="324"/>
                  </a:cubicBezTo>
                  <a:cubicBezTo>
                    <a:pt x="4214" y="335"/>
                    <a:pt x="4191" y="341"/>
                    <a:pt x="4162" y="341"/>
                  </a:cubicBezTo>
                  <a:lnTo>
                    <a:pt x="4032" y="341"/>
                  </a:lnTo>
                  <a:close/>
                  <a:moveTo>
                    <a:pt x="4323" y="341"/>
                  </a:moveTo>
                  <a:lnTo>
                    <a:pt x="4323" y="8"/>
                  </a:lnTo>
                  <a:lnTo>
                    <a:pt x="4395" y="8"/>
                  </a:lnTo>
                  <a:lnTo>
                    <a:pt x="4395" y="341"/>
                  </a:lnTo>
                  <a:lnTo>
                    <a:pt x="4323" y="341"/>
                  </a:lnTo>
                  <a:close/>
                  <a:moveTo>
                    <a:pt x="4460" y="341"/>
                  </a:moveTo>
                  <a:lnTo>
                    <a:pt x="4460" y="8"/>
                  </a:lnTo>
                  <a:lnTo>
                    <a:pt x="4532" y="8"/>
                  </a:lnTo>
                  <a:lnTo>
                    <a:pt x="4637" y="222"/>
                  </a:lnTo>
                  <a:lnTo>
                    <a:pt x="4637" y="8"/>
                  </a:lnTo>
                  <a:lnTo>
                    <a:pt x="4705" y="8"/>
                  </a:lnTo>
                  <a:lnTo>
                    <a:pt x="4705" y="341"/>
                  </a:lnTo>
                  <a:lnTo>
                    <a:pt x="4634" y="341"/>
                  </a:lnTo>
                  <a:lnTo>
                    <a:pt x="4528" y="127"/>
                  </a:lnTo>
                  <a:lnTo>
                    <a:pt x="4528" y="341"/>
                  </a:lnTo>
                  <a:lnTo>
                    <a:pt x="4460" y="341"/>
                  </a:lnTo>
                  <a:close/>
                  <a:moveTo>
                    <a:pt x="4842" y="280"/>
                  </a:moveTo>
                  <a:lnTo>
                    <a:pt x="4874" y="280"/>
                  </a:lnTo>
                  <a:cubicBezTo>
                    <a:pt x="4899" y="280"/>
                    <a:pt x="4918" y="274"/>
                    <a:pt x="4929" y="262"/>
                  </a:cubicBezTo>
                  <a:cubicBezTo>
                    <a:pt x="4947" y="243"/>
                    <a:pt x="4956" y="213"/>
                    <a:pt x="4956" y="173"/>
                  </a:cubicBezTo>
                  <a:cubicBezTo>
                    <a:pt x="4956" y="139"/>
                    <a:pt x="4948" y="113"/>
                    <a:pt x="4933" y="94"/>
                  </a:cubicBezTo>
                  <a:cubicBezTo>
                    <a:pt x="4920" y="77"/>
                    <a:pt x="4900" y="69"/>
                    <a:pt x="4872" y="69"/>
                  </a:cubicBezTo>
                  <a:lnTo>
                    <a:pt x="4842" y="69"/>
                  </a:lnTo>
                  <a:lnTo>
                    <a:pt x="4842" y="280"/>
                  </a:lnTo>
                  <a:close/>
                  <a:moveTo>
                    <a:pt x="4770" y="341"/>
                  </a:moveTo>
                  <a:lnTo>
                    <a:pt x="4770" y="8"/>
                  </a:lnTo>
                  <a:lnTo>
                    <a:pt x="4873" y="8"/>
                  </a:lnTo>
                  <a:cubicBezTo>
                    <a:pt x="4918" y="8"/>
                    <a:pt x="4954" y="20"/>
                    <a:pt x="4980" y="44"/>
                  </a:cubicBezTo>
                  <a:cubicBezTo>
                    <a:pt x="5011" y="73"/>
                    <a:pt x="5027" y="116"/>
                    <a:pt x="5027" y="174"/>
                  </a:cubicBezTo>
                  <a:cubicBezTo>
                    <a:pt x="5027" y="229"/>
                    <a:pt x="5012" y="272"/>
                    <a:pt x="4982" y="302"/>
                  </a:cubicBezTo>
                  <a:cubicBezTo>
                    <a:pt x="4966" y="319"/>
                    <a:pt x="4947" y="330"/>
                    <a:pt x="4926" y="335"/>
                  </a:cubicBezTo>
                  <a:cubicBezTo>
                    <a:pt x="4911" y="339"/>
                    <a:pt x="4893" y="341"/>
                    <a:pt x="4873" y="341"/>
                  </a:cubicBezTo>
                  <a:lnTo>
                    <a:pt x="4770" y="341"/>
                  </a:lnTo>
                  <a:close/>
                  <a:moveTo>
                    <a:pt x="5078" y="341"/>
                  </a:moveTo>
                  <a:lnTo>
                    <a:pt x="5078" y="8"/>
                  </a:lnTo>
                  <a:lnTo>
                    <a:pt x="5291" y="8"/>
                  </a:lnTo>
                  <a:lnTo>
                    <a:pt x="5291" y="69"/>
                  </a:lnTo>
                  <a:lnTo>
                    <a:pt x="5150" y="69"/>
                  </a:lnTo>
                  <a:lnTo>
                    <a:pt x="5150" y="140"/>
                  </a:lnTo>
                  <a:lnTo>
                    <a:pt x="5278" y="140"/>
                  </a:lnTo>
                  <a:lnTo>
                    <a:pt x="5278" y="198"/>
                  </a:lnTo>
                  <a:lnTo>
                    <a:pt x="5150" y="198"/>
                  </a:lnTo>
                  <a:lnTo>
                    <a:pt x="5150" y="280"/>
                  </a:lnTo>
                  <a:lnTo>
                    <a:pt x="5294" y="280"/>
                  </a:lnTo>
                  <a:lnTo>
                    <a:pt x="5294" y="341"/>
                  </a:lnTo>
                  <a:lnTo>
                    <a:pt x="5078" y="341"/>
                  </a:lnTo>
                  <a:close/>
                  <a:moveTo>
                    <a:pt x="5410" y="341"/>
                  </a:moveTo>
                  <a:lnTo>
                    <a:pt x="5410" y="69"/>
                  </a:lnTo>
                  <a:lnTo>
                    <a:pt x="5329" y="69"/>
                  </a:lnTo>
                  <a:lnTo>
                    <a:pt x="5329" y="8"/>
                  </a:lnTo>
                  <a:lnTo>
                    <a:pt x="5563" y="8"/>
                  </a:lnTo>
                  <a:lnTo>
                    <a:pt x="5563" y="69"/>
                  </a:lnTo>
                  <a:lnTo>
                    <a:pt x="5481" y="69"/>
                  </a:lnTo>
                  <a:lnTo>
                    <a:pt x="5481" y="341"/>
                  </a:lnTo>
                  <a:lnTo>
                    <a:pt x="5410" y="341"/>
                  </a:lnTo>
                  <a:close/>
                  <a:moveTo>
                    <a:pt x="5644" y="269"/>
                  </a:moveTo>
                  <a:lnTo>
                    <a:pt x="5644" y="341"/>
                  </a:lnTo>
                  <a:lnTo>
                    <a:pt x="5571" y="341"/>
                  </a:lnTo>
                  <a:lnTo>
                    <a:pt x="5571" y="269"/>
                  </a:lnTo>
                  <a:lnTo>
                    <a:pt x="5644" y="269"/>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09" name="Freeform 5"/>
            <p:cNvSpPr>
              <a:spLocks noChangeAspect="1" noEditPoints="1"/>
            </p:cNvSpPr>
            <p:nvPr userDrawn="1"/>
          </p:nvSpPr>
          <p:spPr bwMode="auto">
            <a:xfrm>
              <a:off x="321317" y="6153149"/>
              <a:ext cx="760793" cy="371475"/>
            </a:xfrm>
            <a:custGeom>
              <a:avLst/>
              <a:gdLst>
                <a:gd name="T0" fmla="*/ 77723 w 2731"/>
                <a:gd name="T1" fmla="*/ 48346637 h 1313"/>
                <a:gd name="T2" fmla="*/ 21263760 w 2731"/>
                <a:gd name="T3" fmla="*/ 48346637 h 1313"/>
                <a:gd name="T4" fmla="*/ 21263760 w 2731"/>
                <a:gd name="T5" fmla="*/ 69718473 h 1313"/>
                <a:gd name="T6" fmla="*/ 77723 w 2731"/>
                <a:gd name="T7" fmla="*/ 69718473 h 1313"/>
                <a:gd name="T8" fmla="*/ 77723 w 2731"/>
                <a:gd name="T9" fmla="*/ 48346637 h 1313"/>
                <a:gd name="T10" fmla="*/ 50443278 w 2731"/>
                <a:gd name="T11" fmla="*/ 82605515 h 1313"/>
                <a:gd name="T12" fmla="*/ 53392291 w 2731"/>
                <a:gd name="T13" fmla="*/ 95812824 h 1313"/>
                <a:gd name="T14" fmla="*/ 61851273 w 2731"/>
                <a:gd name="T15" fmla="*/ 99014638 h 1313"/>
                <a:gd name="T16" fmla="*/ 67904466 w 2731"/>
                <a:gd name="T17" fmla="*/ 99094705 h 1313"/>
                <a:gd name="T18" fmla="*/ 67904466 w 2731"/>
                <a:gd name="T19" fmla="*/ 105098001 h 1313"/>
                <a:gd name="T20" fmla="*/ 16995408 w 2731"/>
                <a:gd name="T21" fmla="*/ 105098001 h 1313"/>
                <a:gd name="T22" fmla="*/ 16995408 w 2731"/>
                <a:gd name="T23" fmla="*/ 99094705 h 1313"/>
                <a:gd name="T24" fmla="*/ 25997614 w 2731"/>
                <a:gd name="T25" fmla="*/ 98534239 h 1313"/>
                <a:gd name="T26" fmla="*/ 33447870 w 2731"/>
                <a:gd name="T27" fmla="*/ 91570426 h 1313"/>
                <a:gd name="T28" fmla="*/ 34301429 w 2731"/>
                <a:gd name="T29" fmla="*/ 82605515 h 1313"/>
                <a:gd name="T30" fmla="*/ 34301429 w 2731"/>
                <a:gd name="T31" fmla="*/ 5042780 h 1313"/>
                <a:gd name="T32" fmla="*/ 13968951 w 2731"/>
                <a:gd name="T33" fmla="*/ 13687425 h 1313"/>
                <a:gd name="T34" fmla="*/ 5509969 w 2731"/>
                <a:gd name="T35" fmla="*/ 38020876 h 1313"/>
                <a:gd name="T36" fmla="*/ 0 w 2731"/>
                <a:gd name="T37" fmla="*/ 37060360 h 1313"/>
                <a:gd name="T38" fmla="*/ 1008726 w 2731"/>
                <a:gd name="T39" fmla="*/ 0 h 1313"/>
                <a:gd name="T40" fmla="*/ 83890870 w 2731"/>
                <a:gd name="T41" fmla="*/ 0 h 1313"/>
                <a:gd name="T42" fmla="*/ 84899874 w 2731"/>
                <a:gd name="T43" fmla="*/ 37060360 h 1313"/>
                <a:gd name="T44" fmla="*/ 79389906 w 2731"/>
                <a:gd name="T45" fmla="*/ 38020876 h 1313"/>
                <a:gd name="T46" fmla="*/ 70853479 w 2731"/>
                <a:gd name="T47" fmla="*/ 13687425 h 1313"/>
                <a:gd name="T48" fmla="*/ 50443278 w 2731"/>
                <a:gd name="T49" fmla="*/ 5042780 h 1313"/>
                <a:gd name="T50" fmla="*/ 50443278 w 2731"/>
                <a:gd name="T51" fmla="*/ 82605515 h 1313"/>
                <a:gd name="T52" fmla="*/ 63946448 w 2731"/>
                <a:gd name="T53" fmla="*/ 48346637 h 1313"/>
                <a:gd name="T54" fmla="*/ 85055042 w 2731"/>
                <a:gd name="T55" fmla="*/ 48346637 h 1313"/>
                <a:gd name="T56" fmla="*/ 85055042 w 2731"/>
                <a:gd name="T57" fmla="*/ 69718473 h 1313"/>
                <a:gd name="T58" fmla="*/ 63946448 w 2731"/>
                <a:gd name="T59" fmla="*/ 69718473 h 1313"/>
                <a:gd name="T60" fmla="*/ 63946448 w 2731"/>
                <a:gd name="T61" fmla="*/ 48346637 h 1313"/>
                <a:gd name="T62" fmla="*/ 127349672 w 2731"/>
                <a:gd name="T63" fmla="*/ 48346637 h 1313"/>
                <a:gd name="T64" fmla="*/ 148535988 w 2731"/>
                <a:gd name="T65" fmla="*/ 48346637 h 1313"/>
                <a:gd name="T66" fmla="*/ 148535988 w 2731"/>
                <a:gd name="T67" fmla="*/ 69718473 h 1313"/>
                <a:gd name="T68" fmla="*/ 127349672 w 2731"/>
                <a:gd name="T69" fmla="*/ 69718473 h 1313"/>
                <a:gd name="T70" fmla="*/ 127349672 w 2731"/>
                <a:gd name="T71" fmla="*/ 48346637 h 1313"/>
                <a:gd name="T72" fmla="*/ 190830619 w 2731"/>
                <a:gd name="T73" fmla="*/ 48346637 h 1313"/>
                <a:gd name="T74" fmla="*/ 211939212 w 2731"/>
                <a:gd name="T75" fmla="*/ 48346637 h 1313"/>
                <a:gd name="T76" fmla="*/ 211939212 w 2731"/>
                <a:gd name="T77" fmla="*/ 69718473 h 1313"/>
                <a:gd name="T78" fmla="*/ 190830619 w 2731"/>
                <a:gd name="T79" fmla="*/ 69718473 h 1313"/>
                <a:gd name="T80" fmla="*/ 190830619 w 2731"/>
                <a:gd name="T81" fmla="*/ 48346637 h 131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731" h="1313">
                  <a:moveTo>
                    <a:pt x="1" y="604"/>
                  </a:moveTo>
                  <a:lnTo>
                    <a:pt x="274" y="604"/>
                  </a:lnTo>
                  <a:lnTo>
                    <a:pt x="274" y="871"/>
                  </a:lnTo>
                  <a:lnTo>
                    <a:pt x="1" y="871"/>
                  </a:lnTo>
                  <a:lnTo>
                    <a:pt x="1" y="604"/>
                  </a:lnTo>
                  <a:close/>
                  <a:moveTo>
                    <a:pt x="650" y="1032"/>
                  </a:moveTo>
                  <a:cubicBezTo>
                    <a:pt x="650" y="1117"/>
                    <a:pt x="663" y="1171"/>
                    <a:pt x="688" y="1197"/>
                  </a:cubicBezTo>
                  <a:cubicBezTo>
                    <a:pt x="710" y="1218"/>
                    <a:pt x="746" y="1232"/>
                    <a:pt x="797" y="1237"/>
                  </a:cubicBezTo>
                  <a:cubicBezTo>
                    <a:pt x="813" y="1238"/>
                    <a:pt x="838" y="1238"/>
                    <a:pt x="875" y="1238"/>
                  </a:cubicBezTo>
                  <a:lnTo>
                    <a:pt x="875" y="1313"/>
                  </a:lnTo>
                  <a:lnTo>
                    <a:pt x="219" y="1313"/>
                  </a:lnTo>
                  <a:lnTo>
                    <a:pt x="219" y="1238"/>
                  </a:lnTo>
                  <a:cubicBezTo>
                    <a:pt x="271" y="1238"/>
                    <a:pt x="310" y="1236"/>
                    <a:pt x="335" y="1231"/>
                  </a:cubicBezTo>
                  <a:cubicBezTo>
                    <a:pt x="386" y="1221"/>
                    <a:pt x="418" y="1192"/>
                    <a:pt x="431" y="1144"/>
                  </a:cubicBezTo>
                  <a:cubicBezTo>
                    <a:pt x="438" y="1119"/>
                    <a:pt x="442" y="1082"/>
                    <a:pt x="442" y="1032"/>
                  </a:cubicBezTo>
                  <a:lnTo>
                    <a:pt x="442" y="63"/>
                  </a:lnTo>
                  <a:cubicBezTo>
                    <a:pt x="330" y="66"/>
                    <a:pt x="243" y="102"/>
                    <a:pt x="180" y="171"/>
                  </a:cubicBezTo>
                  <a:cubicBezTo>
                    <a:pt x="121" y="238"/>
                    <a:pt x="84" y="339"/>
                    <a:pt x="71" y="475"/>
                  </a:cubicBezTo>
                  <a:lnTo>
                    <a:pt x="0" y="463"/>
                  </a:lnTo>
                  <a:lnTo>
                    <a:pt x="13" y="0"/>
                  </a:lnTo>
                  <a:lnTo>
                    <a:pt x="1081" y="0"/>
                  </a:lnTo>
                  <a:lnTo>
                    <a:pt x="1094" y="463"/>
                  </a:lnTo>
                  <a:lnTo>
                    <a:pt x="1023" y="475"/>
                  </a:lnTo>
                  <a:cubicBezTo>
                    <a:pt x="1010" y="339"/>
                    <a:pt x="973" y="238"/>
                    <a:pt x="913" y="171"/>
                  </a:cubicBezTo>
                  <a:cubicBezTo>
                    <a:pt x="850" y="102"/>
                    <a:pt x="762" y="66"/>
                    <a:pt x="650" y="63"/>
                  </a:cubicBezTo>
                  <a:lnTo>
                    <a:pt x="650" y="1032"/>
                  </a:lnTo>
                  <a:close/>
                  <a:moveTo>
                    <a:pt x="824" y="604"/>
                  </a:moveTo>
                  <a:lnTo>
                    <a:pt x="1096" y="604"/>
                  </a:lnTo>
                  <a:lnTo>
                    <a:pt x="1096" y="871"/>
                  </a:lnTo>
                  <a:lnTo>
                    <a:pt x="824" y="871"/>
                  </a:lnTo>
                  <a:lnTo>
                    <a:pt x="824" y="604"/>
                  </a:lnTo>
                  <a:close/>
                  <a:moveTo>
                    <a:pt x="1641" y="604"/>
                  </a:moveTo>
                  <a:lnTo>
                    <a:pt x="1914" y="604"/>
                  </a:lnTo>
                  <a:lnTo>
                    <a:pt x="1914" y="871"/>
                  </a:lnTo>
                  <a:lnTo>
                    <a:pt x="1641" y="871"/>
                  </a:lnTo>
                  <a:lnTo>
                    <a:pt x="1641" y="604"/>
                  </a:lnTo>
                  <a:close/>
                  <a:moveTo>
                    <a:pt x="2459" y="604"/>
                  </a:moveTo>
                  <a:lnTo>
                    <a:pt x="2731" y="604"/>
                  </a:lnTo>
                  <a:lnTo>
                    <a:pt x="2731" y="871"/>
                  </a:lnTo>
                  <a:lnTo>
                    <a:pt x="2459" y="871"/>
                  </a:lnTo>
                  <a:lnTo>
                    <a:pt x="2459" y="604"/>
                  </a:lnTo>
                  <a:close/>
                </a:path>
              </a:pathLst>
            </a:custGeom>
            <a:solidFill>
              <a:srgbClr val="E200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Tree>
    <p:extLst>
      <p:ext uri="{BB962C8B-B14F-4D97-AF65-F5344CB8AC3E}">
        <p14:creationId xmlns:p14="http://schemas.microsoft.com/office/powerpoint/2010/main" val="2842084540"/>
      </p:ext>
    </p:extLst>
  </p:cSld>
  <p:clrMap bg1="lt1" tx1="dk1" bg2="lt2" tx2="dk2" accent1="accent1" accent2="accent2" accent3="accent3" accent4="accent4" accent5="accent5" accent6="accent6" hlink="hlink" folHlink="folHlink"/>
  <p:hf hdr="0"/>
  <p:notesStyle>
    <a:lvl1pPr marL="141288" indent="-141288" algn="l" defTabSz="457200" rtl="0" eaLnBrk="0" fontAlgn="base" hangingPunct="0">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pitchFamily="34" charset="0"/>
      </a:defRPr>
    </a:lvl1pPr>
    <a:lvl2pPr marL="269875" indent="-127000" algn="l" defTabSz="457200" rtl="0" eaLnBrk="0" fontAlgn="base" hangingPunct="0">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pitchFamily="34" charset="0"/>
      </a:defRPr>
    </a:lvl2pPr>
    <a:lvl3pPr marL="438150" indent="-166688" algn="l" defTabSz="457200" rtl="0" eaLnBrk="0" fontAlgn="base" hangingPunct="0">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pitchFamily="34" charset="0"/>
      </a:defRPr>
    </a:lvl3pPr>
    <a:lvl4pPr marL="617538" indent="-177800" algn="l" defTabSz="457200" rtl="0" eaLnBrk="0" fontAlgn="base" hangingPunct="0">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pitchFamily="34" charset="0"/>
      </a:defRPr>
    </a:lvl4pPr>
    <a:lvl5pPr marL="785813" indent="-166688" algn="l" defTabSz="457200" rtl="0" eaLnBrk="0" fontAlgn="base" hangingPunct="0">
      <a:spcBef>
        <a:spcPts val="300"/>
      </a:spcBef>
      <a:spcAft>
        <a:spcPts val="300"/>
      </a:spcAft>
      <a:buClr>
        <a:schemeClr val="tx2"/>
      </a:buClr>
      <a:buSzPct val="75000"/>
      <a:buFont typeface="Wingdings" pitchFamily="2" charset="2"/>
      <a:buChar char="§"/>
      <a:defRPr sz="1200" kern="1200">
        <a:solidFill>
          <a:schemeClr val="tx1"/>
        </a:solidFill>
        <a:latin typeface="+mn-lt"/>
        <a:ea typeface="+mn-ea"/>
        <a:cs typeface="Arial"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9.xml"/><Relationship Id="rId7" Type="http://schemas.openxmlformats.org/officeDocument/2006/relationships/oleObject" Target="../embeddings/oleObject2.bin"/><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11.xml"/><Relationship Id="rId10" Type="http://schemas.openxmlformats.org/officeDocument/2006/relationships/image" Target="../media/image4.emf"/><Relationship Id="rId4" Type="http://schemas.openxmlformats.org/officeDocument/2006/relationships/tags" Target="../tags/tag10.xml"/><Relationship Id="rId9"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tags" Target="../tags/tag32.xml"/><Relationship Id="rId7" Type="http://schemas.openxmlformats.org/officeDocument/2006/relationships/image" Target="../media/image1.emf"/><Relationship Id="rId2" Type="http://schemas.openxmlformats.org/officeDocument/2006/relationships/tags" Target="../tags/tag31.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slideMaster" Target="../slideMasters/slideMaster2.xml"/><Relationship Id="rId4"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2"/>
        </a:solidFill>
        <a:effectLst/>
      </p:bgPr>
    </p:bg>
    <p:spTree>
      <p:nvGrpSpPr>
        <p:cNvPr id="1" name=""/>
        <p:cNvGrpSpPr/>
        <p:nvPr/>
      </p:nvGrpSpPr>
      <p:grpSpPr>
        <a:xfrm>
          <a:off x="0" y="0"/>
          <a:ext cx="0" cy="0"/>
          <a:chOff x="0" y="0"/>
          <a:chExt cx="0" cy="0"/>
        </a:xfrm>
      </p:grpSpPr>
      <p:graphicFrame>
        <p:nvGraphicFramePr>
          <p:cNvPr id="4" name="Object 1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6069" name="think-cell Folie" r:id="rId7" imgW="286" imgH="286" progId="TCLayout.ActiveDocument.1">
                  <p:embed/>
                </p:oleObj>
              </mc:Choice>
              <mc:Fallback>
                <p:oleObj name="think-cell Folie" r:id="rId7" imgW="286" imgH="286"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23" descr="T_Logo_3c_Slogan_n_DE_EMF CD EXPORT"/>
          <p:cNvPicPr>
            <a:picLocks noChangeAspect="1" noChangeArrowheads="1"/>
          </p:cNvPicPr>
          <p:nvPr userDrawn="1">
            <p:custDataLst>
              <p:tags r:id="rId3"/>
            </p:custDataLst>
          </p:nvPr>
        </p:nvPicPr>
        <p:blipFill>
          <a:blip r:embed="rId9">
            <a:extLst>
              <a:ext uri="{28A0092B-C50C-407E-A947-70E740481C1C}">
                <a14:useLocalDpi xmlns:a14="http://schemas.microsoft.com/office/drawing/2010/main" val="0"/>
              </a:ext>
            </a:extLst>
          </a:blip>
          <a:srcRect r="69640"/>
          <a:stretch>
            <a:fillRect/>
          </a:stretch>
        </p:blipFill>
        <p:spPr bwMode="auto">
          <a:xfrm>
            <a:off x="323850" y="6137275"/>
            <a:ext cx="908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4" descr="T_Logo_3c_Slogan_n_DE_EMF CD EXPORT"/>
          <p:cNvPicPr>
            <a:picLocks noChangeAspect="1" noChangeArrowheads="1"/>
          </p:cNvPicPr>
          <p:nvPr userDrawn="1">
            <p:custDataLst>
              <p:tags r:id="rId4"/>
            </p:custDataLst>
          </p:nvPr>
        </p:nvPicPr>
        <p:blipFill>
          <a:blip r:embed="rId9">
            <a:extLst>
              <a:ext uri="{28A0092B-C50C-407E-A947-70E740481C1C}">
                <a14:useLocalDpi xmlns:a14="http://schemas.microsoft.com/office/drawing/2010/main" val="0"/>
              </a:ext>
            </a:extLst>
          </a:blip>
          <a:srcRect l="40712"/>
          <a:stretch>
            <a:fillRect/>
          </a:stretch>
        </p:blipFill>
        <p:spPr bwMode="auto">
          <a:xfrm>
            <a:off x="7042150" y="6137275"/>
            <a:ext cx="1773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7"/>
          <p:cNvPicPr>
            <a:picLocks noChangeAspect="1"/>
          </p:cNvPicPr>
          <p:nvPr userDrawn="1">
            <p:custDataLst>
              <p:tags r:id="rId5"/>
            </p:custDataLst>
          </p:nvPr>
        </p:nvPicPr>
        <p:blipFill>
          <a:blip r:embed="rId10">
            <a:extLst>
              <a:ext uri="{28A0092B-C50C-407E-A947-70E740481C1C}">
                <a14:useLocalDpi xmlns:a14="http://schemas.microsoft.com/office/drawing/2010/main" val="0"/>
              </a:ext>
            </a:extLst>
          </a:blip>
          <a:srcRect r="67084"/>
          <a:stretch>
            <a:fillRect/>
          </a:stretch>
        </p:blipFill>
        <p:spPr bwMode="auto">
          <a:xfrm>
            <a:off x="323850" y="6137275"/>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itelplatzhalter 1"/>
          <p:cNvSpPr>
            <a:spLocks noGrp="1"/>
          </p:cNvSpPr>
          <p:nvPr>
            <p:ph type="ctrTitle"/>
          </p:nvPr>
        </p:nvSpPr>
        <p:spPr>
          <a:xfrm>
            <a:off x="323850" y="1773238"/>
            <a:ext cx="8496300" cy="1470025"/>
          </a:xfrm>
        </p:spPr>
        <p:txBody>
          <a:bodyPr/>
          <a:lstStyle>
            <a:lvl1pPr>
              <a:lnSpc>
                <a:spcPts val="6000"/>
              </a:lnSpc>
              <a:defRPr sz="6000" smtClean="0">
                <a:solidFill>
                  <a:schemeClr val="bg1"/>
                </a:solidFill>
              </a:defRPr>
            </a:lvl1pPr>
          </a:lstStyle>
          <a:p>
            <a:pPr lvl="0"/>
            <a:r>
              <a:rPr lang="de-DE" noProof="0" dirty="0" smtClean="0"/>
              <a:t>TITELMASTERFORMAT DURCH KLICKEN BEARBEITEN</a:t>
            </a:r>
          </a:p>
        </p:txBody>
      </p:sp>
      <p:sp>
        <p:nvSpPr>
          <p:cNvPr id="45059" name="Textplatzhalter 2"/>
          <p:cNvSpPr>
            <a:spLocks noGrp="1"/>
          </p:cNvSpPr>
          <p:nvPr>
            <p:ph type="subTitle" idx="1"/>
          </p:nvPr>
        </p:nvSpPr>
        <p:spPr>
          <a:xfrm>
            <a:off x="323850" y="3676650"/>
            <a:ext cx="8496300" cy="304800"/>
          </a:xfrm>
        </p:spPr>
        <p:txBody>
          <a:bodyPr>
            <a:spAutoFit/>
          </a:bodyPr>
          <a:lstStyle>
            <a:lvl1pPr>
              <a:lnSpc>
                <a:spcPts val="2400"/>
              </a:lnSpc>
              <a:defRPr sz="2400" smtClean="0">
                <a:solidFill>
                  <a:schemeClr val="bg1"/>
                </a:solidFill>
                <a:latin typeface="Tele-GroteskNor" pitchFamily="2" charset="0"/>
              </a:defRPr>
            </a:lvl1pPr>
          </a:lstStyle>
          <a:p>
            <a:pPr lvl="0"/>
            <a:r>
              <a:rPr lang="de-DE" noProof="0" smtClean="0"/>
              <a:t>Formatvorlage des Untertitelmasters durch Klicken bearbeiten</a:t>
            </a:r>
          </a:p>
        </p:txBody>
      </p:sp>
    </p:spTree>
    <p:extLst>
      <p:ext uri="{BB962C8B-B14F-4D97-AF65-F5344CB8AC3E}">
        <p14:creationId xmlns:p14="http://schemas.microsoft.com/office/powerpoint/2010/main" val="354544279"/>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04800" y="333375"/>
            <a:ext cx="8496300" cy="411163"/>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04800" y="1773238"/>
            <a:ext cx="4171950" cy="4284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29150" y="1773238"/>
            <a:ext cx="4171950" cy="4284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custDataLst>
              <p:tags r:id="rId1"/>
            </p:custDataLst>
          </p:nvPr>
        </p:nvSpPr>
        <p:spPr>
          <a:xfrm>
            <a:off x="6804025" y="6431563"/>
            <a:ext cx="1800225" cy="138499"/>
          </a:xfrm>
          <a:ln/>
        </p:spPr>
        <p:txBody>
          <a:bodyPr/>
          <a:lstStyle>
            <a:lvl1pPr>
              <a:defRPr/>
            </a:lvl1pPr>
          </a:lstStyle>
          <a:p>
            <a:pPr>
              <a:defRPr/>
            </a:pPr>
            <a:r>
              <a:rPr lang="de-DE" altLang="de-DE" dirty="0" smtClean="0"/>
              <a:t>18.03.2014</a:t>
            </a:r>
          </a:p>
        </p:txBody>
      </p:sp>
      <p:sp>
        <p:nvSpPr>
          <p:cNvPr id="6" name="Fußzeilenplatzhalter 4"/>
          <p:cNvSpPr>
            <a:spLocks noGrp="1"/>
          </p:cNvSpPr>
          <p:nvPr>
            <p:ph type="ftr" sz="quarter" idx="11"/>
            <p:custDataLst>
              <p:tags r:id="rId2"/>
            </p:custDataLst>
          </p:nvPr>
        </p:nvSpPr>
        <p:spPr>
          <a:xfrm>
            <a:off x="2557463" y="6431563"/>
            <a:ext cx="4102100" cy="138499"/>
          </a:xfrm>
          <a:ln/>
        </p:spPr>
        <p:txBody>
          <a:bodyPr/>
          <a:lstStyle>
            <a:lvl1pPr>
              <a:defRPr/>
            </a:lvl1pPr>
          </a:lstStyle>
          <a:p>
            <a:pPr>
              <a:defRPr/>
            </a:pPr>
            <a:r>
              <a:rPr lang="de-DE" altLang="de-DE" dirty="0" smtClean="0"/>
              <a:t>–Confidential –                         Rami Puzis / Diffusion Tracking in Social Media, 1</a:t>
            </a:r>
            <a:r>
              <a:rPr lang="de-DE" altLang="de-DE" baseline="30000" dirty="0" smtClean="0"/>
              <a:t>st</a:t>
            </a:r>
            <a:r>
              <a:rPr lang="de-DE" altLang="de-DE" dirty="0" smtClean="0"/>
              <a:t> Milestone Report</a:t>
            </a:r>
            <a:endParaRPr lang="de-DE" altLang="de-DE" dirty="0"/>
          </a:p>
        </p:txBody>
      </p:sp>
      <p:sp>
        <p:nvSpPr>
          <p:cNvPr id="7" name="Foliennummernplatzhalter 5"/>
          <p:cNvSpPr>
            <a:spLocks noGrp="1"/>
          </p:cNvSpPr>
          <p:nvPr>
            <p:ph type="sldNum" sz="quarter" idx="12"/>
            <p:custDataLst>
              <p:tags r:id="rId3"/>
            </p:custDataLst>
          </p:nvPr>
        </p:nvSpPr>
        <p:spPr>
          <a:ln/>
        </p:spPr>
        <p:txBody>
          <a:bodyPr/>
          <a:lstStyle>
            <a:lvl1pPr>
              <a:defRPr/>
            </a:lvl1pPr>
          </a:lstStyle>
          <a:p>
            <a:pPr>
              <a:defRPr/>
            </a:pPr>
            <a:fld id="{6FC64F5B-F5A9-4D04-BD91-E334FD51BFDA}" type="slidenum">
              <a:rPr lang="de-DE" altLang="de-DE"/>
              <a:pPr>
                <a:defRPr/>
              </a:pPr>
              <a:t>‹#›</a:t>
            </a:fld>
            <a:endParaRPr lang="de-DE" altLang="de-DE" dirty="0"/>
          </a:p>
        </p:txBody>
      </p:sp>
    </p:spTree>
    <p:extLst>
      <p:ext uri="{BB962C8B-B14F-4D97-AF65-F5344CB8AC3E}">
        <p14:creationId xmlns:p14="http://schemas.microsoft.com/office/powerpoint/2010/main" val="4384160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custDataLst>
              <p:tags r:id="rId1"/>
            </p:custDataLst>
          </p:nvPr>
        </p:nvSpPr>
        <p:spPr>
          <a:ln/>
        </p:spPr>
        <p:txBody>
          <a:bodyPr/>
          <a:lstStyle>
            <a:lvl1pPr>
              <a:defRPr/>
            </a:lvl1pPr>
          </a:lstStyle>
          <a:p>
            <a:pPr>
              <a:defRPr/>
            </a:pPr>
            <a:fld id="{52FA2A13-A2D3-41FE-A284-DBE756D6D5A3}" type="datetime1">
              <a:rPr lang="de-DE"/>
              <a:pPr>
                <a:defRPr/>
              </a:pPr>
              <a:t>12.07.2016</a:t>
            </a:fld>
            <a:endParaRPr lang="de-DE"/>
          </a:p>
        </p:txBody>
      </p:sp>
      <p:sp>
        <p:nvSpPr>
          <p:cNvPr id="3" name="Fußzeilenplatzhalter 4"/>
          <p:cNvSpPr>
            <a:spLocks noGrp="1"/>
          </p:cNvSpPr>
          <p:nvPr>
            <p:ph type="ftr" sz="quarter" idx="11"/>
            <p:custDataLst>
              <p:tags r:id="rId2"/>
            </p:custDataLst>
          </p:nvPr>
        </p:nvSpPr>
        <p:spPr>
          <a:ln/>
        </p:spPr>
        <p:txBody>
          <a:bodyPr/>
          <a:lstStyle>
            <a:lvl1pPr>
              <a:defRPr/>
            </a:lvl1pPr>
          </a:lstStyle>
          <a:p>
            <a:pPr>
              <a:defRPr/>
            </a:pPr>
            <a:r>
              <a:rPr lang="de-DE"/>
              <a:t>– streng vertraulich, vertraulich, intern, öffentlich – </a:t>
            </a:r>
          </a:p>
        </p:txBody>
      </p:sp>
      <p:sp>
        <p:nvSpPr>
          <p:cNvPr id="4" name="Foliennummernplatzhalter 5"/>
          <p:cNvSpPr>
            <a:spLocks noGrp="1"/>
          </p:cNvSpPr>
          <p:nvPr>
            <p:ph type="sldNum" sz="quarter" idx="12"/>
            <p:custDataLst>
              <p:tags r:id="rId3"/>
            </p:custDataLst>
          </p:nvPr>
        </p:nvSpPr>
        <p:spPr>
          <a:ln/>
        </p:spPr>
        <p:txBody>
          <a:bodyPr/>
          <a:lstStyle>
            <a:lvl1pPr>
              <a:defRPr/>
            </a:lvl1pPr>
          </a:lstStyle>
          <a:p>
            <a:pPr>
              <a:defRPr/>
            </a:pPr>
            <a:fld id="{A0FF91CC-1B30-4F48-A88A-C160781CF030}" type="slidenum">
              <a:rPr lang="de-DE"/>
              <a:pPr>
                <a:defRPr/>
              </a:pPr>
              <a:t>‹#›</a:t>
            </a:fld>
            <a:endParaRPr lang="de-DE"/>
          </a:p>
        </p:txBody>
      </p:sp>
    </p:spTree>
    <p:extLst>
      <p:ext uri="{BB962C8B-B14F-4D97-AF65-F5344CB8AC3E}">
        <p14:creationId xmlns:p14="http://schemas.microsoft.com/office/powerpoint/2010/main" val="42299602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23850" y="333375"/>
            <a:ext cx="8496300" cy="358775"/>
          </a:xfrm>
        </p:spPr>
        <p:txBody>
          <a:bodyPr/>
          <a:lstStyle/>
          <a:p>
            <a:r>
              <a:rPr lang="de-DE" smtClean="0"/>
              <a:t>Titelmasterformat durch Klicken bearbeiten</a:t>
            </a:r>
            <a:endParaRPr lang="de-DE"/>
          </a:p>
        </p:txBody>
      </p:sp>
      <p:sp>
        <p:nvSpPr>
          <p:cNvPr id="3" name="Datumsplatzhalter 3"/>
          <p:cNvSpPr>
            <a:spLocks noGrp="1"/>
          </p:cNvSpPr>
          <p:nvPr>
            <p:ph type="dt" sz="half" idx="10"/>
            <p:custDataLst>
              <p:tags r:id="rId1"/>
            </p:custDataLst>
          </p:nvPr>
        </p:nvSpPr>
        <p:spPr>
          <a:ln/>
        </p:spPr>
        <p:txBody>
          <a:bodyPr/>
          <a:lstStyle>
            <a:lvl1pPr>
              <a:defRPr/>
            </a:lvl1pPr>
          </a:lstStyle>
          <a:p>
            <a:pPr>
              <a:defRPr/>
            </a:pPr>
            <a:fld id="{29DC69CE-B7D0-4ED2-B8FB-A300A90AF1F2}" type="datetime1">
              <a:rPr lang="de-DE"/>
              <a:pPr>
                <a:defRPr/>
              </a:pPr>
              <a:t>12.07.2016</a:t>
            </a:fld>
            <a:endParaRPr lang="de-DE"/>
          </a:p>
        </p:txBody>
      </p:sp>
      <p:sp>
        <p:nvSpPr>
          <p:cNvPr id="4" name="Fußzeilenplatzhalter 4"/>
          <p:cNvSpPr>
            <a:spLocks noGrp="1"/>
          </p:cNvSpPr>
          <p:nvPr>
            <p:ph type="ftr" sz="quarter" idx="11"/>
            <p:custDataLst>
              <p:tags r:id="rId2"/>
            </p:custDataLst>
          </p:nvPr>
        </p:nvSpPr>
        <p:spPr>
          <a:ln/>
        </p:spPr>
        <p:txBody>
          <a:bodyPr/>
          <a:lstStyle>
            <a:lvl1pPr>
              <a:defRPr/>
            </a:lvl1pPr>
          </a:lstStyle>
          <a:p>
            <a:pPr>
              <a:defRPr/>
            </a:pPr>
            <a:r>
              <a:rPr lang="de-DE"/>
              <a:t>– streng vertraulich, vertraulich, intern, öffentlich – </a:t>
            </a:r>
          </a:p>
        </p:txBody>
      </p:sp>
      <p:sp>
        <p:nvSpPr>
          <p:cNvPr id="5" name="Foliennummernplatzhalter 5"/>
          <p:cNvSpPr>
            <a:spLocks noGrp="1"/>
          </p:cNvSpPr>
          <p:nvPr>
            <p:ph type="sldNum" sz="quarter" idx="12"/>
            <p:custDataLst>
              <p:tags r:id="rId3"/>
            </p:custDataLst>
          </p:nvPr>
        </p:nvSpPr>
        <p:spPr>
          <a:ln/>
        </p:spPr>
        <p:txBody>
          <a:bodyPr/>
          <a:lstStyle>
            <a:lvl1pPr>
              <a:defRPr/>
            </a:lvl1pPr>
          </a:lstStyle>
          <a:p>
            <a:pPr>
              <a:defRPr/>
            </a:pPr>
            <a:fld id="{85CF0507-DB7C-4A6D-A4C3-FD123E63EF7C}" type="slidenum">
              <a:rPr lang="de-DE"/>
              <a:pPr>
                <a:defRPr/>
              </a:pPr>
              <a:t>‹#›</a:t>
            </a:fld>
            <a:endParaRPr lang="de-DE"/>
          </a:p>
        </p:txBody>
      </p:sp>
    </p:spTree>
    <p:extLst>
      <p:ext uri="{BB962C8B-B14F-4D97-AF65-F5344CB8AC3E}">
        <p14:creationId xmlns:p14="http://schemas.microsoft.com/office/powerpoint/2010/main" val="406697076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23850" y="333375"/>
            <a:ext cx="8496300" cy="358775"/>
          </a:xfrm>
        </p:spPr>
        <p:txBody>
          <a:bodyPr/>
          <a:lstStyle/>
          <a:p>
            <a:r>
              <a:rPr lang="de-DE" smtClean="0"/>
              <a:t>Titelmasterformat durch Klicken bearbeiten</a:t>
            </a:r>
            <a:endParaRPr lang="de-DE"/>
          </a:p>
        </p:txBody>
      </p:sp>
      <p:sp>
        <p:nvSpPr>
          <p:cNvPr id="3" name="Inhaltsplatzhalter 2"/>
          <p:cNvSpPr>
            <a:spLocks noGrp="1"/>
          </p:cNvSpPr>
          <p:nvPr>
            <p:ph idx="1"/>
          </p:nvPr>
        </p:nvSpPr>
        <p:spPr>
          <a:xfrm>
            <a:off x="323850" y="1773238"/>
            <a:ext cx="8496300" cy="428466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custDataLst>
              <p:tags r:id="rId1"/>
            </p:custDataLst>
          </p:nvPr>
        </p:nvSpPr>
        <p:spPr>
          <a:ln/>
        </p:spPr>
        <p:txBody>
          <a:bodyPr/>
          <a:lstStyle>
            <a:lvl1pPr>
              <a:defRPr/>
            </a:lvl1pPr>
          </a:lstStyle>
          <a:p>
            <a:pPr>
              <a:defRPr/>
            </a:pPr>
            <a:fld id="{F75FB0AD-BA01-407D-B184-2FF69CBF7A03}" type="datetime1">
              <a:rPr lang="de-DE"/>
              <a:pPr>
                <a:defRPr/>
              </a:pPr>
              <a:t>12.07.2016</a:t>
            </a:fld>
            <a:endParaRPr lang="de-DE"/>
          </a:p>
        </p:txBody>
      </p:sp>
      <p:sp>
        <p:nvSpPr>
          <p:cNvPr id="5" name="Fußzeilenplatzhalter 4"/>
          <p:cNvSpPr>
            <a:spLocks noGrp="1"/>
          </p:cNvSpPr>
          <p:nvPr>
            <p:ph type="ftr" sz="quarter" idx="11"/>
            <p:custDataLst>
              <p:tags r:id="rId2"/>
            </p:custDataLst>
          </p:nvPr>
        </p:nvSpPr>
        <p:spPr>
          <a:ln/>
        </p:spPr>
        <p:txBody>
          <a:bodyPr/>
          <a:lstStyle>
            <a:lvl1pPr>
              <a:defRPr/>
            </a:lvl1pPr>
          </a:lstStyle>
          <a:p>
            <a:pPr>
              <a:defRPr/>
            </a:pPr>
            <a:r>
              <a:rPr lang="de-DE"/>
              <a:t>– streng vertraulich, vertraulich, intern, öffentlich – </a:t>
            </a:r>
          </a:p>
        </p:txBody>
      </p:sp>
      <p:sp>
        <p:nvSpPr>
          <p:cNvPr id="6" name="Foliennummernplatzhalter 5"/>
          <p:cNvSpPr>
            <a:spLocks noGrp="1"/>
          </p:cNvSpPr>
          <p:nvPr>
            <p:ph type="sldNum" sz="quarter" idx="12"/>
            <p:custDataLst>
              <p:tags r:id="rId3"/>
            </p:custDataLst>
          </p:nvPr>
        </p:nvSpPr>
        <p:spPr>
          <a:ln/>
        </p:spPr>
        <p:txBody>
          <a:bodyPr/>
          <a:lstStyle>
            <a:lvl1pPr>
              <a:defRPr/>
            </a:lvl1pPr>
          </a:lstStyle>
          <a:p>
            <a:pPr>
              <a:defRPr/>
            </a:pPr>
            <a:fld id="{7F21C1A1-3C33-4E6D-A0ED-9BD5AD3BFAA4}" type="slidenum">
              <a:rPr lang="de-DE"/>
              <a:pPr>
                <a:defRPr/>
              </a:pPr>
              <a:t>‹#›</a:t>
            </a:fld>
            <a:endParaRPr lang="de-DE"/>
          </a:p>
        </p:txBody>
      </p:sp>
    </p:spTree>
    <p:extLst>
      <p:ext uri="{BB962C8B-B14F-4D97-AF65-F5344CB8AC3E}">
        <p14:creationId xmlns:p14="http://schemas.microsoft.com/office/powerpoint/2010/main" val="287457019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323850" y="333375"/>
            <a:ext cx="8496300" cy="358775"/>
          </a:xfrm>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23850" y="1773238"/>
            <a:ext cx="4171950" cy="4284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773238"/>
            <a:ext cx="4171950" cy="4284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3"/>
          <p:cNvSpPr>
            <a:spLocks noGrp="1"/>
          </p:cNvSpPr>
          <p:nvPr>
            <p:ph type="dt" sz="half" idx="10"/>
            <p:custDataLst>
              <p:tags r:id="rId1"/>
            </p:custDataLst>
          </p:nvPr>
        </p:nvSpPr>
        <p:spPr>
          <a:ln/>
        </p:spPr>
        <p:txBody>
          <a:bodyPr/>
          <a:lstStyle>
            <a:lvl1pPr>
              <a:defRPr/>
            </a:lvl1pPr>
          </a:lstStyle>
          <a:p>
            <a:pPr>
              <a:defRPr/>
            </a:pPr>
            <a:fld id="{08F7366F-4375-4D51-9EB5-E4C997C9A0B7}" type="datetime1">
              <a:rPr lang="de-DE"/>
              <a:pPr>
                <a:defRPr/>
              </a:pPr>
              <a:t>12.07.2016</a:t>
            </a:fld>
            <a:endParaRPr lang="de-DE"/>
          </a:p>
        </p:txBody>
      </p:sp>
      <p:sp>
        <p:nvSpPr>
          <p:cNvPr id="6" name="Fußzeilenplatzhalter 4"/>
          <p:cNvSpPr>
            <a:spLocks noGrp="1"/>
          </p:cNvSpPr>
          <p:nvPr>
            <p:ph type="ftr" sz="quarter" idx="11"/>
            <p:custDataLst>
              <p:tags r:id="rId2"/>
            </p:custDataLst>
          </p:nvPr>
        </p:nvSpPr>
        <p:spPr>
          <a:ln/>
        </p:spPr>
        <p:txBody>
          <a:bodyPr/>
          <a:lstStyle>
            <a:lvl1pPr>
              <a:defRPr/>
            </a:lvl1pPr>
          </a:lstStyle>
          <a:p>
            <a:pPr>
              <a:defRPr/>
            </a:pPr>
            <a:r>
              <a:rPr lang="de-DE"/>
              <a:t>– streng vertraulich, vertraulich, intern, öffentlich – </a:t>
            </a:r>
          </a:p>
        </p:txBody>
      </p:sp>
      <p:sp>
        <p:nvSpPr>
          <p:cNvPr id="7" name="Foliennummernplatzhalter 5"/>
          <p:cNvSpPr>
            <a:spLocks noGrp="1"/>
          </p:cNvSpPr>
          <p:nvPr>
            <p:ph type="sldNum" sz="quarter" idx="12"/>
            <p:custDataLst>
              <p:tags r:id="rId3"/>
            </p:custDataLst>
          </p:nvPr>
        </p:nvSpPr>
        <p:spPr>
          <a:ln/>
        </p:spPr>
        <p:txBody>
          <a:bodyPr/>
          <a:lstStyle>
            <a:lvl1pPr>
              <a:defRPr/>
            </a:lvl1pPr>
          </a:lstStyle>
          <a:p>
            <a:pPr>
              <a:defRPr/>
            </a:pPr>
            <a:fld id="{406B73A3-0376-434C-9189-F6BD484BC1A0}" type="slidenum">
              <a:rPr lang="de-DE"/>
              <a:pPr>
                <a:defRPr/>
              </a:pPr>
              <a:t>‹#›</a:t>
            </a:fld>
            <a:endParaRPr lang="de-DE"/>
          </a:p>
        </p:txBody>
      </p:sp>
    </p:spTree>
    <p:extLst>
      <p:ext uri="{BB962C8B-B14F-4D97-AF65-F5344CB8AC3E}">
        <p14:creationId xmlns:p14="http://schemas.microsoft.com/office/powerpoint/2010/main" val="879336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tx2"/>
        </a:solidFill>
        <a:effectLst/>
      </p:bgPr>
    </p:bg>
    <p:spTree>
      <p:nvGrpSpPr>
        <p:cNvPr id="1" name=""/>
        <p:cNvGrpSpPr/>
        <p:nvPr/>
      </p:nvGrpSpPr>
      <p:grpSpPr>
        <a:xfrm>
          <a:off x="0" y="0"/>
          <a:ext cx="0" cy="0"/>
          <a:chOff x="0" y="0"/>
          <a:chExt cx="0" cy="0"/>
        </a:xfrm>
      </p:grpSpPr>
      <p:graphicFrame>
        <p:nvGraphicFramePr>
          <p:cNvPr id="4" name="Object 16"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7093" name="think-cell Slide" r:id="rId6" imgW="286" imgH="286" progId="TCLayout.ActiveDocument.1">
                  <p:embed/>
                </p:oleObj>
              </mc:Choice>
              <mc:Fallback>
                <p:oleObj name="think-cell Slide" r:id="rId6" imgW="286" imgH="286"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black">
                      <a:xfrm>
                        <a:off x="1588" y="1588"/>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Picture 23" descr="T_Logo_3c_Slogan_n_DE_EMF CD EXPORT"/>
          <p:cNvPicPr>
            <a:picLocks noChangeAspect="1" noChangeArrowheads="1"/>
          </p:cNvPicPr>
          <p:nvPr userDrawn="1">
            <p:custDataLst>
              <p:tags r:id="rId3"/>
            </p:custDataLst>
          </p:nvPr>
        </p:nvPicPr>
        <p:blipFill>
          <a:blip r:embed="rId8">
            <a:extLst>
              <a:ext uri="{28A0092B-C50C-407E-A947-70E740481C1C}">
                <a14:useLocalDpi xmlns:a14="http://schemas.microsoft.com/office/drawing/2010/main" val="0"/>
              </a:ext>
            </a:extLst>
          </a:blip>
          <a:srcRect r="69640"/>
          <a:stretch>
            <a:fillRect/>
          </a:stretch>
        </p:blipFill>
        <p:spPr bwMode="black">
          <a:xfrm>
            <a:off x="323850" y="6137275"/>
            <a:ext cx="9080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4" descr="T_Logo_3c_Slogan_n_DE_EMF CD EXPORT"/>
          <p:cNvPicPr>
            <a:picLocks noChangeAspect="1" noChangeArrowheads="1"/>
          </p:cNvPicPr>
          <p:nvPr userDrawn="1">
            <p:custDataLst>
              <p:tags r:id="rId4"/>
            </p:custDataLst>
          </p:nvPr>
        </p:nvPicPr>
        <p:blipFill>
          <a:blip r:embed="rId8">
            <a:extLst>
              <a:ext uri="{28A0092B-C50C-407E-A947-70E740481C1C}">
                <a14:useLocalDpi xmlns:a14="http://schemas.microsoft.com/office/drawing/2010/main" val="0"/>
              </a:ext>
            </a:extLst>
          </a:blip>
          <a:srcRect l="40712"/>
          <a:stretch>
            <a:fillRect/>
          </a:stretch>
        </p:blipFill>
        <p:spPr bwMode="black">
          <a:xfrm>
            <a:off x="7042150" y="6137275"/>
            <a:ext cx="1773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8" name="Titelplatzhalter 1"/>
          <p:cNvSpPr>
            <a:spLocks noGrp="1"/>
          </p:cNvSpPr>
          <p:nvPr>
            <p:ph type="ctrTitle"/>
          </p:nvPr>
        </p:nvSpPr>
        <p:spPr bwMode="black">
          <a:xfrm>
            <a:off x="304800" y="1773238"/>
            <a:ext cx="8496300" cy="1655762"/>
          </a:xfrm>
        </p:spPr>
        <p:txBody>
          <a:bodyPr/>
          <a:lstStyle>
            <a:lvl1pPr>
              <a:defRPr sz="6000" smtClean="0">
                <a:solidFill>
                  <a:schemeClr val="bg1"/>
                </a:solidFill>
              </a:defRPr>
            </a:lvl1pPr>
          </a:lstStyle>
          <a:p>
            <a:pPr lvl="0"/>
            <a:r>
              <a:rPr lang="de-DE" altLang="de-DE" noProof="0" dirty="0" smtClean="0"/>
              <a:t>TITELMASTERFORMAT DURCH KLICKEN BEARBEITEN</a:t>
            </a:r>
          </a:p>
        </p:txBody>
      </p:sp>
      <p:sp>
        <p:nvSpPr>
          <p:cNvPr id="45059" name="Textplatzhalter 2"/>
          <p:cNvSpPr>
            <a:spLocks noGrp="1"/>
          </p:cNvSpPr>
          <p:nvPr>
            <p:ph type="subTitle" idx="1"/>
          </p:nvPr>
        </p:nvSpPr>
        <p:spPr bwMode="black">
          <a:xfrm>
            <a:off x="304800" y="3676650"/>
            <a:ext cx="8496300" cy="328613"/>
          </a:xfrm>
        </p:spPr>
        <p:txBody>
          <a:bodyPr>
            <a:spAutoFit/>
          </a:bodyPr>
          <a:lstStyle>
            <a:lvl1pPr>
              <a:defRPr sz="2400" smtClean="0">
                <a:solidFill>
                  <a:schemeClr val="bg1"/>
                </a:solidFill>
                <a:latin typeface="Tele-GroteskNor" pitchFamily="2" charset="0"/>
              </a:defRPr>
            </a:lvl1pPr>
          </a:lstStyle>
          <a:p>
            <a:pPr lvl="0"/>
            <a:r>
              <a:rPr lang="de-DE" altLang="de-DE" noProof="0" smtClean="0"/>
              <a:t>Formatvorlage des Untertitelmasters durch Klicken bearbeiten</a:t>
            </a:r>
          </a:p>
        </p:txBody>
      </p:sp>
    </p:spTree>
    <p:extLst>
      <p:ext uri="{BB962C8B-B14F-4D97-AF65-F5344CB8AC3E}">
        <p14:creationId xmlns:p14="http://schemas.microsoft.com/office/powerpoint/2010/main" val="3931097757"/>
      </p:ext>
    </p:extLst>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3"/>
          <p:cNvSpPr>
            <a:spLocks noGrp="1"/>
          </p:cNvSpPr>
          <p:nvPr>
            <p:ph type="dt" sz="half" idx="10"/>
            <p:custDataLst>
              <p:tags r:id="rId1"/>
            </p:custDataLst>
          </p:nvPr>
        </p:nvSpPr>
        <p:spPr>
          <a:ln/>
        </p:spPr>
        <p:txBody>
          <a:bodyPr/>
          <a:lstStyle>
            <a:lvl1pPr>
              <a:defRPr/>
            </a:lvl1pPr>
          </a:lstStyle>
          <a:p>
            <a:pPr>
              <a:defRPr/>
            </a:pPr>
            <a:fld id="{4D3647CE-A11D-4BD5-8DD4-1705B598AA53}" type="datetime1">
              <a:rPr lang="de-DE" altLang="de-DE"/>
              <a:pPr>
                <a:defRPr/>
              </a:pPr>
              <a:t>12.07.2016</a:t>
            </a:fld>
            <a:endParaRPr lang="de-DE" altLang="de-DE"/>
          </a:p>
        </p:txBody>
      </p:sp>
      <p:sp>
        <p:nvSpPr>
          <p:cNvPr id="3" name="Fußzeilenplatzhalter 4"/>
          <p:cNvSpPr>
            <a:spLocks noGrp="1"/>
          </p:cNvSpPr>
          <p:nvPr>
            <p:ph type="ftr" sz="quarter" idx="11"/>
            <p:custDataLst>
              <p:tags r:id="rId2"/>
            </p:custDataLst>
          </p:nvPr>
        </p:nvSpPr>
        <p:spPr>
          <a:ln/>
        </p:spPr>
        <p:txBody>
          <a:bodyPr/>
          <a:lstStyle>
            <a:lvl1pPr>
              <a:defRPr/>
            </a:lvl1pPr>
          </a:lstStyle>
          <a:p>
            <a:pPr>
              <a:defRPr/>
            </a:pPr>
            <a:r>
              <a:rPr lang="de-DE" altLang="de-DE"/>
              <a:t>– Streng vertraulich, Vertraulich, Intern –                         Autor / Thema der Präsentation</a:t>
            </a:r>
          </a:p>
        </p:txBody>
      </p:sp>
      <p:sp>
        <p:nvSpPr>
          <p:cNvPr id="4" name="Foliennummernplatzhalter 5"/>
          <p:cNvSpPr>
            <a:spLocks noGrp="1"/>
          </p:cNvSpPr>
          <p:nvPr>
            <p:ph type="sldNum" sz="quarter" idx="12"/>
            <p:custDataLst>
              <p:tags r:id="rId3"/>
            </p:custDataLst>
          </p:nvPr>
        </p:nvSpPr>
        <p:spPr>
          <a:ln/>
        </p:spPr>
        <p:txBody>
          <a:bodyPr/>
          <a:lstStyle>
            <a:lvl1pPr>
              <a:defRPr/>
            </a:lvl1pPr>
          </a:lstStyle>
          <a:p>
            <a:pPr>
              <a:defRPr/>
            </a:pPr>
            <a:fld id="{179BA24B-737B-4EC6-A3AF-31B450567882}" type="slidenum">
              <a:rPr lang="de-DE" altLang="de-DE"/>
              <a:pPr>
                <a:defRPr/>
              </a:pPr>
              <a:t>‹#›</a:t>
            </a:fld>
            <a:endParaRPr lang="de-DE" altLang="de-DE"/>
          </a:p>
        </p:txBody>
      </p:sp>
    </p:spTree>
    <p:extLst>
      <p:ext uri="{BB962C8B-B14F-4D97-AF65-F5344CB8AC3E}">
        <p14:creationId xmlns:p14="http://schemas.microsoft.com/office/powerpoint/2010/main" val="256404820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a:xfrm>
            <a:off x="304800" y="333375"/>
            <a:ext cx="8496300" cy="411163"/>
          </a:xfrm>
        </p:spPr>
        <p:txBody>
          <a:bodyPr/>
          <a:lstStyle/>
          <a:p>
            <a:r>
              <a:rPr lang="de-DE" smtClean="0"/>
              <a:t>Titelmasterformat durch Klicken bearbeiten</a:t>
            </a:r>
            <a:endParaRPr lang="de-DE"/>
          </a:p>
        </p:txBody>
      </p:sp>
      <p:sp>
        <p:nvSpPr>
          <p:cNvPr id="3" name="Datumsplatzhalter 3"/>
          <p:cNvSpPr>
            <a:spLocks noGrp="1"/>
          </p:cNvSpPr>
          <p:nvPr>
            <p:ph type="dt" sz="half" idx="10"/>
            <p:custDataLst>
              <p:tags r:id="rId1"/>
            </p:custDataLst>
          </p:nvPr>
        </p:nvSpPr>
        <p:spPr>
          <a:ln/>
        </p:spPr>
        <p:txBody>
          <a:bodyPr/>
          <a:lstStyle>
            <a:lvl1pPr>
              <a:defRPr/>
            </a:lvl1pPr>
          </a:lstStyle>
          <a:p>
            <a:pPr>
              <a:defRPr/>
            </a:pPr>
            <a:fld id="{2FD0E4C4-6476-476A-BFB9-D64B2E912803}" type="datetime1">
              <a:rPr lang="de-DE" altLang="de-DE"/>
              <a:pPr>
                <a:defRPr/>
              </a:pPr>
              <a:t>12.07.2016</a:t>
            </a:fld>
            <a:endParaRPr lang="de-DE" altLang="de-DE"/>
          </a:p>
        </p:txBody>
      </p:sp>
      <p:sp>
        <p:nvSpPr>
          <p:cNvPr id="4" name="Fußzeilenplatzhalter 4"/>
          <p:cNvSpPr>
            <a:spLocks noGrp="1"/>
          </p:cNvSpPr>
          <p:nvPr>
            <p:ph type="ftr" sz="quarter" idx="11"/>
            <p:custDataLst>
              <p:tags r:id="rId2"/>
            </p:custDataLst>
          </p:nvPr>
        </p:nvSpPr>
        <p:spPr>
          <a:ln/>
        </p:spPr>
        <p:txBody>
          <a:bodyPr/>
          <a:lstStyle>
            <a:lvl1pPr>
              <a:defRPr/>
            </a:lvl1pPr>
          </a:lstStyle>
          <a:p>
            <a:pPr>
              <a:defRPr/>
            </a:pPr>
            <a:r>
              <a:rPr lang="de-DE" altLang="de-DE"/>
              <a:t>– Streng vertraulich, Vertraulich, Intern –                         Autor / Thema der Präsentation</a:t>
            </a:r>
          </a:p>
        </p:txBody>
      </p:sp>
      <p:sp>
        <p:nvSpPr>
          <p:cNvPr id="5" name="Foliennummernplatzhalter 5"/>
          <p:cNvSpPr>
            <a:spLocks noGrp="1"/>
          </p:cNvSpPr>
          <p:nvPr>
            <p:ph type="sldNum" sz="quarter" idx="12"/>
            <p:custDataLst>
              <p:tags r:id="rId3"/>
            </p:custDataLst>
          </p:nvPr>
        </p:nvSpPr>
        <p:spPr>
          <a:ln/>
        </p:spPr>
        <p:txBody>
          <a:bodyPr/>
          <a:lstStyle>
            <a:lvl1pPr>
              <a:defRPr/>
            </a:lvl1pPr>
          </a:lstStyle>
          <a:p>
            <a:pPr>
              <a:defRPr/>
            </a:pPr>
            <a:fld id="{505CEC97-5361-4BA6-91F6-51766D467B05}" type="slidenum">
              <a:rPr lang="de-DE" altLang="de-DE"/>
              <a:pPr>
                <a:defRPr/>
              </a:pPr>
              <a:t>‹#›</a:t>
            </a:fld>
            <a:endParaRPr lang="de-DE" altLang="de-DE"/>
          </a:p>
        </p:txBody>
      </p:sp>
    </p:spTree>
    <p:extLst>
      <p:ext uri="{BB962C8B-B14F-4D97-AF65-F5344CB8AC3E}">
        <p14:creationId xmlns:p14="http://schemas.microsoft.com/office/powerpoint/2010/main" val="240341101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304800" y="333375"/>
            <a:ext cx="8496300" cy="411163"/>
          </a:xfrm>
        </p:spPr>
        <p:txBody>
          <a:bodyPr/>
          <a:lstStyle/>
          <a:p>
            <a:r>
              <a:rPr lang="de-DE" smtClean="0"/>
              <a:t>Titelmasterformat durch Klicken bearbeiten</a:t>
            </a:r>
            <a:endParaRPr lang="de-DE"/>
          </a:p>
        </p:txBody>
      </p:sp>
      <p:sp>
        <p:nvSpPr>
          <p:cNvPr id="3" name="Inhaltsplatzhalter 2"/>
          <p:cNvSpPr>
            <a:spLocks noGrp="1"/>
          </p:cNvSpPr>
          <p:nvPr>
            <p:ph idx="1"/>
          </p:nvPr>
        </p:nvSpPr>
        <p:spPr>
          <a:xfrm>
            <a:off x="304800" y="1773238"/>
            <a:ext cx="8496300" cy="4284662"/>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custDataLst>
              <p:tags r:id="rId1"/>
            </p:custDataLst>
          </p:nvPr>
        </p:nvSpPr>
        <p:spPr>
          <a:ln/>
        </p:spPr>
        <p:txBody>
          <a:bodyPr/>
          <a:lstStyle>
            <a:lvl1pPr>
              <a:defRPr/>
            </a:lvl1pPr>
          </a:lstStyle>
          <a:p>
            <a:pPr>
              <a:defRPr/>
            </a:pPr>
            <a:fld id="{ADAEB67F-A42A-45C0-B836-B3F882B2A2E1}" type="datetime1">
              <a:rPr lang="de-DE" altLang="de-DE"/>
              <a:pPr>
                <a:defRPr/>
              </a:pPr>
              <a:t>12.07.2016</a:t>
            </a:fld>
            <a:endParaRPr lang="de-DE" altLang="de-DE"/>
          </a:p>
        </p:txBody>
      </p:sp>
      <p:sp>
        <p:nvSpPr>
          <p:cNvPr id="5" name="Fußzeilenplatzhalter 4"/>
          <p:cNvSpPr>
            <a:spLocks noGrp="1"/>
          </p:cNvSpPr>
          <p:nvPr>
            <p:ph type="ftr" sz="quarter" idx="11"/>
            <p:custDataLst>
              <p:tags r:id="rId2"/>
            </p:custDataLst>
          </p:nvPr>
        </p:nvSpPr>
        <p:spPr>
          <a:ln/>
        </p:spPr>
        <p:txBody>
          <a:bodyPr/>
          <a:lstStyle>
            <a:lvl1pPr>
              <a:defRPr/>
            </a:lvl1pPr>
          </a:lstStyle>
          <a:p>
            <a:pPr>
              <a:defRPr/>
            </a:pPr>
            <a:r>
              <a:rPr lang="de-DE" altLang="de-DE"/>
              <a:t>– Streng vertraulich, Vertraulich, Intern –                         Autor / Thema der Präsentation</a:t>
            </a:r>
          </a:p>
        </p:txBody>
      </p:sp>
      <p:sp>
        <p:nvSpPr>
          <p:cNvPr id="6" name="Foliennummernplatzhalter 5"/>
          <p:cNvSpPr>
            <a:spLocks noGrp="1"/>
          </p:cNvSpPr>
          <p:nvPr>
            <p:ph type="sldNum" sz="quarter" idx="12"/>
            <p:custDataLst>
              <p:tags r:id="rId3"/>
            </p:custDataLst>
          </p:nvPr>
        </p:nvSpPr>
        <p:spPr>
          <a:ln/>
        </p:spPr>
        <p:txBody>
          <a:bodyPr/>
          <a:lstStyle>
            <a:lvl1pPr>
              <a:defRPr/>
            </a:lvl1pPr>
          </a:lstStyle>
          <a:p>
            <a:pPr>
              <a:defRPr/>
            </a:pPr>
            <a:fld id="{D260883E-7016-47CB-A58B-6960D5812ED1}" type="slidenum">
              <a:rPr lang="de-DE" altLang="de-DE"/>
              <a:pPr>
                <a:defRPr/>
              </a:pPr>
              <a:t>‹#›</a:t>
            </a:fld>
            <a:endParaRPr lang="de-DE" altLang="de-DE"/>
          </a:p>
        </p:txBody>
      </p:sp>
    </p:spTree>
    <p:extLst>
      <p:ext uri="{BB962C8B-B14F-4D97-AF65-F5344CB8AC3E}">
        <p14:creationId xmlns:p14="http://schemas.microsoft.com/office/powerpoint/2010/main" val="174877406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ags" Target="../tags/tag2.xml"/><Relationship Id="rId13"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vmlDrawing" Target="../drawings/vmlDrawing1.vml"/><Relationship Id="rId12"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tags" Target="../tags/tag4.xml"/><Relationship Id="rId4" Type="http://schemas.openxmlformats.org/officeDocument/2006/relationships/slideLayout" Target="../slideLayouts/slideLayout4.xml"/><Relationship Id="rId9" Type="http://schemas.openxmlformats.org/officeDocument/2006/relationships/tags" Target="../tags/tag3.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24.xml"/><Relationship Id="rId13" Type="http://schemas.openxmlformats.org/officeDocument/2006/relationships/tags" Target="../tags/tag29.xml"/><Relationship Id="rId3" Type="http://schemas.openxmlformats.org/officeDocument/2006/relationships/slideLayout" Target="../slideLayouts/slideLayout8.xml"/><Relationship Id="rId7" Type="http://schemas.openxmlformats.org/officeDocument/2006/relationships/vmlDrawing" Target="../drawings/vmlDrawing3.vml"/><Relationship Id="rId12" Type="http://schemas.openxmlformats.org/officeDocument/2006/relationships/tags" Target="../tags/tag28.xml"/><Relationship Id="rId17" Type="http://schemas.openxmlformats.org/officeDocument/2006/relationships/image" Target="../media/image5.emf"/><Relationship Id="rId2" Type="http://schemas.openxmlformats.org/officeDocument/2006/relationships/slideLayout" Target="../slideLayouts/slideLayout7.xml"/><Relationship Id="rId16"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theme" Target="../theme/theme2.xml"/><Relationship Id="rId11" Type="http://schemas.openxmlformats.org/officeDocument/2006/relationships/tags" Target="../tags/tag27.xml"/><Relationship Id="rId5" Type="http://schemas.openxmlformats.org/officeDocument/2006/relationships/slideLayout" Target="../slideLayouts/slideLayout10.xml"/><Relationship Id="rId15" Type="http://schemas.openxmlformats.org/officeDocument/2006/relationships/oleObject" Target="../embeddings/oleObject3.bin"/><Relationship Id="rId10" Type="http://schemas.openxmlformats.org/officeDocument/2006/relationships/tags" Target="../tags/tag26.xml"/><Relationship Id="rId4" Type="http://schemas.openxmlformats.org/officeDocument/2006/relationships/slideLayout" Target="../slideLayouts/slideLayout9.xml"/><Relationship Id="rId9" Type="http://schemas.openxmlformats.org/officeDocument/2006/relationships/tags" Target="../tags/tag25.xml"/><Relationship Id="rId14" Type="http://schemas.openxmlformats.org/officeDocument/2006/relationships/tags" Target="../tags/tag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Grafik 9"/>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19088" y="6346825"/>
            <a:ext cx="31369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 name="Object 51"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80" name="think-cell Folie" r:id="rId15" imgW="286" imgH="286" progId="TCLayout.ActiveDocument.1">
                  <p:embed/>
                </p:oleObj>
              </mc:Choice>
              <mc:Fallback>
                <p:oleObj name="think-cell Folie" r:id="rId15" imgW="286" imgH="286" progId="TCLayout.ActiveDocument.1">
                  <p:embed/>
                  <p:pic>
                    <p:nvPicPr>
                      <p:cNvPr id="0" name="Object 51"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Titelplatzhalter 1"/>
          <p:cNvSpPr>
            <a:spLocks noGrp="1"/>
          </p:cNvSpPr>
          <p:nvPr>
            <p:ph type="title"/>
            <p:custDataLst>
              <p:tags r:id="rId9"/>
            </p:custDataLst>
          </p:nvPr>
        </p:nvSpPr>
        <p:spPr bwMode="gray">
          <a:xfrm>
            <a:off x="323850" y="333375"/>
            <a:ext cx="8496300"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smtClean="0"/>
              <a:t>MASTERTITELFORMAT BEARBEITEN</a:t>
            </a:r>
          </a:p>
        </p:txBody>
      </p:sp>
      <p:sp>
        <p:nvSpPr>
          <p:cNvPr id="1029" name="Textplatzhalter 2"/>
          <p:cNvSpPr>
            <a:spLocks noGrp="1"/>
          </p:cNvSpPr>
          <p:nvPr>
            <p:ph type="body" idx="1"/>
            <p:custDataLst>
              <p:tags r:id="rId10"/>
            </p:custDataLst>
          </p:nvPr>
        </p:nvSpPr>
        <p:spPr bwMode="gray">
          <a:xfrm>
            <a:off x="323850" y="1773238"/>
            <a:ext cx="8496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smtClean="0"/>
              <a:t>Mastertextformat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4" name="Datumsplatzhalter 3"/>
          <p:cNvSpPr>
            <a:spLocks noGrp="1"/>
          </p:cNvSpPr>
          <p:nvPr>
            <p:ph type="dt" sz="half" idx="2"/>
            <p:custDataLst>
              <p:tags r:id="rId11"/>
            </p:custDataLst>
          </p:nvPr>
        </p:nvSpPr>
        <p:spPr bwMode="gray">
          <a:xfrm>
            <a:off x="6804025" y="6431563"/>
            <a:ext cx="1800225" cy="138499"/>
          </a:xfrm>
          <a:prstGeom prst="rect">
            <a:avLst/>
          </a:prstGeom>
          <a:noFill/>
          <a:ln>
            <a:noFill/>
          </a:ln>
          <a:extLst/>
        </p:spPr>
        <p:txBody>
          <a:bodyPr vert="horz" wrap="square" lIns="0" tIns="0" rIns="0" bIns="0" numCol="1" anchor="ctr" anchorCtr="0" compatLnSpc="1">
            <a:prstTxWarp prst="textNoShape">
              <a:avLst/>
            </a:prstTxWarp>
            <a:spAutoFit/>
          </a:bodyPr>
          <a:lstStyle>
            <a:lvl1pPr algn="ctr">
              <a:lnSpc>
                <a:spcPct val="100000"/>
              </a:lnSpc>
              <a:spcBef>
                <a:spcPct val="0"/>
              </a:spcBef>
              <a:buClrTx/>
              <a:buFontTx/>
              <a:buNone/>
              <a:defRPr sz="900">
                <a:solidFill>
                  <a:schemeClr val="tx1"/>
                </a:solidFill>
                <a:latin typeface="Tele-GroteskNor" pitchFamily="2" charset="0"/>
                <a:cs typeface="Arial" pitchFamily="34" charset="0"/>
              </a:defRPr>
            </a:lvl1pPr>
          </a:lstStyle>
          <a:p>
            <a:pPr>
              <a:defRPr/>
            </a:pPr>
            <a:r>
              <a:rPr lang="de-DE" smtClean="0"/>
              <a:t>18.03.2014</a:t>
            </a:r>
            <a:endParaRPr lang="de-DE" dirty="0"/>
          </a:p>
        </p:txBody>
      </p:sp>
      <p:sp>
        <p:nvSpPr>
          <p:cNvPr id="5" name="Fußzeilenplatzhalter 4"/>
          <p:cNvSpPr>
            <a:spLocks noGrp="1"/>
          </p:cNvSpPr>
          <p:nvPr>
            <p:ph type="ftr" sz="quarter" idx="3"/>
            <p:custDataLst>
              <p:tags r:id="rId12"/>
            </p:custDataLst>
          </p:nvPr>
        </p:nvSpPr>
        <p:spPr bwMode="gray">
          <a:xfrm>
            <a:off x="3559175" y="6427788"/>
            <a:ext cx="3100388" cy="138112"/>
          </a:xfrm>
          <a:prstGeom prst="rect">
            <a:avLst/>
          </a:prstGeom>
          <a:noFill/>
          <a:ln>
            <a:noFill/>
          </a:ln>
          <a:extLst/>
        </p:spPr>
        <p:txBody>
          <a:bodyPr vert="horz" wrap="square" lIns="0" tIns="0" rIns="0" bIns="0" numCol="1" anchor="ctr" anchorCtr="0" compatLnSpc="1">
            <a:prstTxWarp prst="textNoShape">
              <a:avLst/>
            </a:prstTxWarp>
            <a:spAutoFit/>
          </a:bodyPr>
          <a:lstStyle>
            <a:lvl1pPr algn="r">
              <a:lnSpc>
                <a:spcPct val="100000"/>
              </a:lnSpc>
              <a:spcBef>
                <a:spcPct val="0"/>
              </a:spcBef>
              <a:buClrTx/>
              <a:buFontTx/>
              <a:buNone/>
              <a:defRPr sz="900">
                <a:solidFill>
                  <a:schemeClr val="tx1"/>
                </a:solidFill>
                <a:latin typeface="Tele-GroteskNor" pitchFamily="2" charset="0"/>
                <a:cs typeface="Arial" pitchFamily="34" charset="0"/>
              </a:defRPr>
            </a:lvl1pPr>
          </a:lstStyle>
          <a:p>
            <a:pPr algn="ctr">
              <a:defRPr/>
            </a:pPr>
            <a:r>
              <a:rPr lang="de-DE" dirty="0" smtClean="0"/>
              <a:t>- Confidential -</a:t>
            </a:r>
            <a:endParaRPr lang="de-DE" dirty="0"/>
          </a:p>
        </p:txBody>
      </p:sp>
      <p:sp>
        <p:nvSpPr>
          <p:cNvPr id="6" name="Foliennummernplatzhalter 5"/>
          <p:cNvSpPr>
            <a:spLocks noGrp="1"/>
          </p:cNvSpPr>
          <p:nvPr>
            <p:ph type="sldNum" sz="quarter" idx="4"/>
            <p:custDataLst>
              <p:tags r:id="rId13"/>
            </p:custDataLst>
          </p:nvPr>
        </p:nvSpPr>
        <p:spPr bwMode="gray">
          <a:xfrm>
            <a:off x="8540750" y="6432550"/>
            <a:ext cx="288925" cy="136525"/>
          </a:xfrm>
          <a:prstGeom prst="rect">
            <a:avLst/>
          </a:prstGeom>
          <a:noFill/>
          <a:ln>
            <a:noFill/>
          </a:ln>
          <a:extLst/>
        </p:spPr>
        <p:txBody>
          <a:bodyPr vert="horz" wrap="square" lIns="0" tIns="0" rIns="0" bIns="0" numCol="1" anchor="ctr" anchorCtr="0" compatLnSpc="1">
            <a:prstTxWarp prst="textNoShape">
              <a:avLst/>
            </a:prstTxWarp>
            <a:spAutoFit/>
          </a:bodyPr>
          <a:lstStyle>
            <a:lvl1pPr algn="r">
              <a:lnSpc>
                <a:spcPct val="100000"/>
              </a:lnSpc>
              <a:spcBef>
                <a:spcPct val="0"/>
              </a:spcBef>
              <a:buClrTx/>
              <a:buFontTx/>
              <a:buNone/>
              <a:defRPr sz="900">
                <a:solidFill>
                  <a:schemeClr val="tx1"/>
                </a:solidFill>
                <a:latin typeface="Tele-GroteskNor" pitchFamily="2" charset="0"/>
                <a:cs typeface="Arial" pitchFamily="34" charset="0"/>
              </a:defRPr>
            </a:lvl1pPr>
          </a:lstStyle>
          <a:p>
            <a:pPr>
              <a:defRPr/>
            </a:pPr>
            <a:fld id="{AB36E577-A52C-49BA-9E42-C0EA2500F392}" type="slidenum">
              <a:rPr lang="de-DE"/>
              <a:pPr>
                <a:defRPr/>
              </a:pPr>
              <a:t>‹#›</a:t>
            </a:fld>
            <a:endParaRPr lang="de-DE"/>
          </a:p>
        </p:txBody>
      </p:sp>
    </p:spTree>
  </p:cSld>
  <p:clrMap bg1="lt1" tx1="dk1" bg2="lt2" tx2="dk2" accent1="accent1" accent2="accent2" accent3="accent3" accent4="accent4" accent5="accent5" accent6="accent6" hlink="hlink" folHlink="folHlink"/>
  <p:sldLayoutIdLst>
    <p:sldLayoutId id="2147483795" r:id="rId1"/>
    <p:sldLayoutId id="2147483787" r:id="rId2"/>
    <p:sldLayoutId id="2147483788" r:id="rId3"/>
    <p:sldLayoutId id="2147483789" r:id="rId4"/>
    <p:sldLayoutId id="2147483790" r:id="rId5"/>
  </p:sldLayoutIdLst>
  <p:timing>
    <p:tnLst>
      <p:par>
        <p:cTn id="1" dur="indefinite" restart="never" nodeType="tmRoot"/>
      </p:par>
    </p:tnLst>
  </p:timing>
  <p:hf hdr="0"/>
  <p:txStyles>
    <p:titleStyle>
      <a:lvl1pPr algn="l" defTabSz="457200" rtl="0" eaLnBrk="0" fontAlgn="base" hangingPunct="0">
        <a:lnSpc>
          <a:spcPts val="3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ts val="3000"/>
        </a:lnSpc>
        <a:spcBef>
          <a:spcPct val="0"/>
        </a:spcBef>
        <a:spcAft>
          <a:spcPct val="0"/>
        </a:spcAft>
        <a:defRPr sz="3000">
          <a:solidFill>
            <a:schemeClr val="tx2"/>
          </a:solidFill>
          <a:latin typeface="TeleGrotesk Headline Ultra" pitchFamily="2" charset="0"/>
          <a:ea typeface="TeleGrotesk Headline Ultra"/>
          <a:cs typeface="TeleGrotesk Headline Ultra"/>
        </a:defRPr>
      </a:lvl2pPr>
      <a:lvl3pPr algn="l" defTabSz="457200" rtl="0" eaLnBrk="0" fontAlgn="base" hangingPunct="0">
        <a:lnSpc>
          <a:spcPts val="3000"/>
        </a:lnSpc>
        <a:spcBef>
          <a:spcPct val="0"/>
        </a:spcBef>
        <a:spcAft>
          <a:spcPct val="0"/>
        </a:spcAft>
        <a:defRPr sz="3000">
          <a:solidFill>
            <a:schemeClr val="tx2"/>
          </a:solidFill>
          <a:latin typeface="TeleGrotesk Headline Ultra" pitchFamily="2" charset="0"/>
          <a:ea typeface="TeleGrotesk Headline Ultra"/>
          <a:cs typeface="TeleGrotesk Headline Ultra"/>
        </a:defRPr>
      </a:lvl3pPr>
      <a:lvl4pPr algn="l" defTabSz="457200" rtl="0" eaLnBrk="0" fontAlgn="base" hangingPunct="0">
        <a:lnSpc>
          <a:spcPts val="3000"/>
        </a:lnSpc>
        <a:spcBef>
          <a:spcPct val="0"/>
        </a:spcBef>
        <a:spcAft>
          <a:spcPct val="0"/>
        </a:spcAft>
        <a:defRPr sz="3000">
          <a:solidFill>
            <a:schemeClr val="tx2"/>
          </a:solidFill>
          <a:latin typeface="TeleGrotesk Headline Ultra" pitchFamily="2" charset="0"/>
          <a:ea typeface="TeleGrotesk Headline Ultra"/>
          <a:cs typeface="TeleGrotesk Headline Ultra"/>
        </a:defRPr>
      </a:lvl4pPr>
      <a:lvl5pPr algn="l" defTabSz="457200" rtl="0" eaLnBrk="0" fontAlgn="base" hangingPunct="0">
        <a:lnSpc>
          <a:spcPts val="3000"/>
        </a:lnSpc>
        <a:spcBef>
          <a:spcPct val="0"/>
        </a:spcBef>
        <a:spcAft>
          <a:spcPct val="0"/>
        </a:spcAft>
        <a:defRPr sz="3000">
          <a:solidFill>
            <a:schemeClr val="tx2"/>
          </a:solidFill>
          <a:latin typeface="TeleGrotesk Headline Ultra" pitchFamily="2" charset="0"/>
          <a:ea typeface="TeleGrotesk Headline Ultra"/>
          <a:cs typeface="TeleGrotesk Headline Ultra"/>
        </a:defRPr>
      </a:lvl5pPr>
      <a:lvl6pPr marL="457200" algn="l" defTabSz="457200" rtl="0" fontAlgn="base">
        <a:lnSpc>
          <a:spcPts val="3000"/>
        </a:lnSpc>
        <a:spcBef>
          <a:spcPct val="0"/>
        </a:spcBef>
        <a:spcAft>
          <a:spcPct val="0"/>
        </a:spcAft>
        <a:defRPr sz="3000">
          <a:solidFill>
            <a:schemeClr val="tx2"/>
          </a:solidFill>
          <a:latin typeface="Tele-GroteskUlt" pitchFamily="2" charset="0"/>
        </a:defRPr>
      </a:lvl6pPr>
      <a:lvl7pPr marL="914400" algn="l" defTabSz="457200" rtl="0" fontAlgn="base">
        <a:lnSpc>
          <a:spcPts val="3000"/>
        </a:lnSpc>
        <a:spcBef>
          <a:spcPct val="0"/>
        </a:spcBef>
        <a:spcAft>
          <a:spcPct val="0"/>
        </a:spcAft>
        <a:defRPr sz="3000">
          <a:solidFill>
            <a:schemeClr val="tx2"/>
          </a:solidFill>
          <a:latin typeface="Tele-GroteskUlt" pitchFamily="2" charset="0"/>
        </a:defRPr>
      </a:lvl7pPr>
      <a:lvl8pPr marL="1371600" algn="l" defTabSz="457200" rtl="0" fontAlgn="base">
        <a:lnSpc>
          <a:spcPts val="3000"/>
        </a:lnSpc>
        <a:spcBef>
          <a:spcPct val="0"/>
        </a:spcBef>
        <a:spcAft>
          <a:spcPct val="0"/>
        </a:spcAft>
        <a:defRPr sz="3000">
          <a:solidFill>
            <a:schemeClr val="tx2"/>
          </a:solidFill>
          <a:latin typeface="Tele-GroteskUlt" pitchFamily="2" charset="0"/>
        </a:defRPr>
      </a:lvl8pPr>
      <a:lvl9pPr marL="1828800" algn="l" defTabSz="457200" rtl="0" fontAlgn="base">
        <a:lnSpc>
          <a:spcPts val="3000"/>
        </a:lnSpc>
        <a:spcBef>
          <a:spcPct val="0"/>
        </a:spcBef>
        <a:spcAft>
          <a:spcPct val="0"/>
        </a:spcAft>
        <a:defRPr sz="3000">
          <a:solidFill>
            <a:schemeClr val="tx2"/>
          </a:solidFill>
          <a:latin typeface="Tele-GroteskUlt" pitchFamily="2" charset="0"/>
        </a:defRPr>
      </a:lvl9pPr>
    </p:titleStyle>
    <p:bodyStyle>
      <a:lvl1pPr marL="342900" indent="-342900"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indent="455613"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050" name="Object 51" hidden="1"/>
          <p:cNvGraphicFramePr>
            <a:graphicFrameLocks noChangeAspect="1"/>
          </p:cNvGraphicFramePr>
          <p:nvPr userDrawn="1">
            <p:custDataLst>
              <p:tags r:id="rId8"/>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05" name="think-cell Slide" r:id="rId15" imgW="286" imgH="286" progId="TCLayout.ActiveDocument.1">
                  <p:embed/>
                </p:oleObj>
              </mc:Choice>
              <mc:Fallback>
                <p:oleObj name="think-cell Slide" r:id="rId15" imgW="286" imgH="286" progId="TCLayout.ActiveDocument.1">
                  <p:embed/>
                  <p:pic>
                    <p:nvPicPr>
                      <p:cNvPr id="0" name="Object 51" hidden="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1" name="Titelplatzhalter 1"/>
          <p:cNvSpPr>
            <a:spLocks noGrp="1"/>
          </p:cNvSpPr>
          <p:nvPr>
            <p:ph type="title"/>
            <p:custDataLst>
              <p:tags r:id="rId9"/>
            </p:custDataLst>
          </p:nvPr>
        </p:nvSpPr>
        <p:spPr bwMode="gray">
          <a:xfrm>
            <a:off x="304800" y="333375"/>
            <a:ext cx="84963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de-DE" altLang="de-DE" smtClean="0"/>
              <a:t>MASTERTITELFORMAT BEARBEITEN</a:t>
            </a:r>
          </a:p>
        </p:txBody>
      </p:sp>
      <p:sp>
        <p:nvSpPr>
          <p:cNvPr id="2052" name="Textplatzhalter 2"/>
          <p:cNvSpPr>
            <a:spLocks noGrp="1"/>
          </p:cNvSpPr>
          <p:nvPr>
            <p:ph type="body" idx="1"/>
            <p:custDataLst>
              <p:tags r:id="rId10"/>
            </p:custDataLst>
          </p:nvPr>
        </p:nvSpPr>
        <p:spPr bwMode="gray">
          <a:xfrm>
            <a:off x="304800" y="1773238"/>
            <a:ext cx="8496300" cy="428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de-DE" smtClean="0"/>
              <a:t>Mastertextformat bearbeiten</a:t>
            </a:r>
          </a:p>
          <a:p>
            <a:pPr lvl="1"/>
            <a:r>
              <a:rPr lang="de-DE" altLang="de-DE" smtClean="0"/>
              <a:t>Zweite Ebene</a:t>
            </a:r>
          </a:p>
          <a:p>
            <a:pPr lvl="2"/>
            <a:r>
              <a:rPr lang="de-DE" altLang="de-DE" smtClean="0"/>
              <a:t>Dritte Ebene</a:t>
            </a:r>
          </a:p>
          <a:p>
            <a:pPr lvl="3"/>
            <a:r>
              <a:rPr lang="de-DE" altLang="de-DE" smtClean="0"/>
              <a:t>Vierte Ebene</a:t>
            </a:r>
          </a:p>
          <a:p>
            <a:pPr lvl="4"/>
            <a:r>
              <a:rPr lang="de-DE" altLang="de-DE" smtClean="0"/>
              <a:t>Fünfte Ebene</a:t>
            </a:r>
          </a:p>
        </p:txBody>
      </p:sp>
      <p:sp>
        <p:nvSpPr>
          <p:cNvPr id="4" name="Datumsplatzhalter 3"/>
          <p:cNvSpPr>
            <a:spLocks noGrp="1"/>
          </p:cNvSpPr>
          <p:nvPr>
            <p:ph type="dt" sz="half" idx="2"/>
            <p:custDataLst>
              <p:tags r:id="rId11"/>
            </p:custDataLst>
          </p:nvPr>
        </p:nvSpPr>
        <p:spPr bwMode="gray">
          <a:xfrm>
            <a:off x="6804025" y="6431563"/>
            <a:ext cx="18002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ctr">
              <a:lnSpc>
                <a:spcPct val="100000"/>
              </a:lnSpc>
              <a:spcBef>
                <a:spcPct val="0"/>
              </a:spcBef>
              <a:buClrTx/>
              <a:buSzTx/>
              <a:buFontTx/>
              <a:buNone/>
              <a:defRPr sz="900">
                <a:latin typeface="Tele-GroteskNor" pitchFamily="2" charset="0"/>
              </a:defRPr>
            </a:lvl1pPr>
          </a:lstStyle>
          <a:p>
            <a:pPr>
              <a:defRPr/>
            </a:pPr>
            <a:r>
              <a:rPr lang="de-DE" altLang="de-DE" dirty="0" smtClean="0"/>
              <a:t>18.03.2014</a:t>
            </a:r>
            <a:endParaRPr lang="de-DE" altLang="de-DE" dirty="0"/>
          </a:p>
        </p:txBody>
      </p:sp>
      <p:sp>
        <p:nvSpPr>
          <p:cNvPr id="5" name="Fußzeilenplatzhalter 4"/>
          <p:cNvSpPr>
            <a:spLocks noGrp="1"/>
          </p:cNvSpPr>
          <p:nvPr>
            <p:ph type="ftr" sz="quarter" idx="3"/>
            <p:custDataLst>
              <p:tags r:id="rId12"/>
            </p:custDataLst>
          </p:nvPr>
        </p:nvSpPr>
        <p:spPr bwMode="gray">
          <a:xfrm>
            <a:off x="2557463" y="6431563"/>
            <a:ext cx="410210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r">
              <a:lnSpc>
                <a:spcPct val="100000"/>
              </a:lnSpc>
              <a:spcBef>
                <a:spcPct val="0"/>
              </a:spcBef>
              <a:buClrTx/>
              <a:buSzTx/>
              <a:buFontTx/>
              <a:buNone/>
              <a:defRPr sz="900">
                <a:latin typeface="Tele-GroteskNor" pitchFamily="2" charset="0"/>
              </a:defRPr>
            </a:lvl1pPr>
          </a:lstStyle>
          <a:p>
            <a:pPr>
              <a:defRPr/>
            </a:pPr>
            <a:r>
              <a:rPr lang="de-DE" altLang="de-DE" dirty="0" smtClean="0"/>
              <a:t>–Confidential –                         Rami Puzis / Diffusion Tracking in Social Media, 1</a:t>
            </a:r>
            <a:r>
              <a:rPr lang="de-DE" altLang="de-DE" baseline="30000" dirty="0" smtClean="0"/>
              <a:t>st</a:t>
            </a:r>
            <a:r>
              <a:rPr lang="de-DE" altLang="de-DE" dirty="0" smtClean="0"/>
              <a:t> Milestone Report</a:t>
            </a:r>
            <a:endParaRPr lang="de-DE" altLang="de-DE" dirty="0"/>
          </a:p>
        </p:txBody>
      </p:sp>
      <p:sp>
        <p:nvSpPr>
          <p:cNvPr id="6" name="Foliennummernplatzhalter 5"/>
          <p:cNvSpPr>
            <a:spLocks noGrp="1"/>
          </p:cNvSpPr>
          <p:nvPr>
            <p:ph type="sldNum" sz="quarter" idx="4"/>
            <p:custDataLst>
              <p:tags r:id="rId13"/>
            </p:custDataLst>
          </p:nvPr>
        </p:nvSpPr>
        <p:spPr bwMode="gray">
          <a:xfrm>
            <a:off x="8540750" y="6432550"/>
            <a:ext cx="288925"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spAutoFit/>
          </a:bodyPr>
          <a:lstStyle>
            <a:lvl1pPr algn="r">
              <a:lnSpc>
                <a:spcPct val="100000"/>
              </a:lnSpc>
              <a:spcBef>
                <a:spcPct val="0"/>
              </a:spcBef>
              <a:buClrTx/>
              <a:buSzTx/>
              <a:buFontTx/>
              <a:buNone/>
              <a:defRPr sz="900">
                <a:latin typeface="Tele-GroteskNor" pitchFamily="2" charset="0"/>
              </a:defRPr>
            </a:lvl1pPr>
          </a:lstStyle>
          <a:p>
            <a:pPr>
              <a:defRPr/>
            </a:pPr>
            <a:fld id="{E2E5300D-ACF0-4EE3-9620-0107EA183A5B}" type="slidenum">
              <a:rPr lang="de-DE" altLang="de-DE"/>
              <a:pPr>
                <a:defRPr/>
              </a:pPr>
              <a:t>‹#›</a:t>
            </a:fld>
            <a:endParaRPr lang="de-DE" altLang="de-DE"/>
          </a:p>
        </p:txBody>
      </p:sp>
      <p:pic>
        <p:nvPicPr>
          <p:cNvPr id="2056" name="Picture 53" descr="T_Logo_3c_Slogan_p_DE_EMF CD EXPORT"/>
          <p:cNvPicPr>
            <a:picLocks noChangeAspect="1" noChangeArrowheads="1"/>
          </p:cNvPicPr>
          <p:nvPr userDrawn="1">
            <p:custDataLst>
              <p:tags r:id="rId14"/>
            </p:custDataLst>
          </p:nvPr>
        </p:nvPicPr>
        <p:blipFill>
          <a:blip r:embed="rId17">
            <a:extLst>
              <a:ext uri="{28A0092B-C50C-407E-A947-70E740481C1C}">
                <a14:useLocalDpi xmlns:a14="http://schemas.microsoft.com/office/drawing/2010/main" val="0"/>
              </a:ext>
            </a:extLst>
          </a:blip>
          <a:srcRect/>
          <a:stretch>
            <a:fillRect/>
          </a:stretch>
        </p:blipFill>
        <p:spPr bwMode="black">
          <a:xfrm>
            <a:off x="319088" y="6346825"/>
            <a:ext cx="21732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96" r:id="rId1"/>
    <p:sldLayoutId id="2147483791" r:id="rId2"/>
    <p:sldLayoutId id="2147483792" r:id="rId3"/>
    <p:sldLayoutId id="2147483793" r:id="rId4"/>
    <p:sldLayoutId id="2147483794" r:id="rId5"/>
  </p:sldLayoutIdLst>
  <p:timing>
    <p:tnLst>
      <p:par>
        <p:cTn id="1" dur="indefinite" restart="never" nodeType="tmRoot"/>
      </p:par>
    </p:tnLst>
  </p:timing>
  <p:hf hdr="0"/>
  <p:txStyles>
    <p:title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p:titleStyle>
    <p:body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42.png"/><Relationship Id="rId3" Type="http://schemas.openxmlformats.org/officeDocument/2006/relationships/tags" Target="../tags/tag51.xml"/><Relationship Id="rId7" Type="http://schemas.openxmlformats.org/officeDocument/2006/relationships/image" Target="../media/image18.png"/><Relationship Id="rId12" Type="http://schemas.openxmlformats.org/officeDocument/2006/relationships/image" Target="../media/image41.jpeg"/><Relationship Id="rId2" Type="http://schemas.openxmlformats.org/officeDocument/2006/relationships/tags" Target="../tags/tag50.xml"/><Relationship Id="rId16" Type="http://schemas.openxmlformats.org/officeDocument/2006/relationships/image" Target="../media/image20.jpg"/><Relationship Id="rId1" Type="http://schemas.openxmlformats.org/officeDocument/2006/relationships/tags" Target="../tags/tag49.xml"/><Relationship Id="rId6" Type="http://schemas.openxmlformats.org/officeDocument/2006/relationships/image" Target="../media/image37.png"/><Relationship Id="rId11" Type="http://schemas.openxmlformats.org/officeDocument/2006/relationships/image" Target="../media/image40.png"/><Relationship Id="rId5" Type="http://schemas.openxmlformats.org/officeDocument/2006/relationships/slideLayout" Target="../slideLayouts/slideLayout8.xml"/><Relationship Id="rId15" Type="http://schemas.openxmlformats.org/officeDocument/2006/relationships/image" Target="../media/image16.jpeg"/><Relationship Id="rId10" Type="http://schemas.openxmlformats.org/officeDocument/2006/relationships/image" Target="../media/image39.png"/><Relationship Id="rId4" Type="http://schemas.openxmlformats.org/officeDocument/2006/relationships/tags" Target="../tags/tag52.xml"/><Relationship Id="rId9" Type="http://schemas.openxmlformats.org/officeDocument/2006/relationships/image" Target="../media/image38.png"/><Relationship Id="rId14" Type="http://schemas.openxmlformats.org/officeDocument/2006/relationships/image" Target="../media/image19.jpe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tags" Target="../tags/tag48.xml"/><Relationship Id="rId7" Type="http://schemas.openxmlformats.org/officeDocument/2006/relationships/image" Target="../media/image19.jpeg"/><Relationship Id="rId2" Type="http://schemas.openxmlformats.org/officeDocument/2006/relationships/tags" Target="../tags/tag47.xml"/><Relationship Id="rId1" Type="http://schemas.openxmlformats.org/officeDocument/2006/relationships/tags" Target="../tags/tag46.xml"/><Relationship Id="rId6" Type="http://schemas.microsoft.com/office/2007/relationships/hdphoto" Target="../media/hdphoto1.wdp"/><Relationship Id="rId5" Type="http://schemas.openxmlformats.org/officeDocument/2006/relationships/image" Target="../media/image18.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2070257" y="2710352"/>
            <a:ext cx="5326601" cy="1685077"/>
          </a:xfrm>
        </p:spPr>
        <p:txBody>
          <a:bodyPr/>
          <a:lstStyle/>
          <a:p>
            <a:pPr eaLnBrk="1" hangingPunct="1"/>
            <a:r>
              <a:rPr lang="en-US" altLang="de-DE" dirty="0" smtClean="0"/>
              <a:t>Bad </a:t>
            </a:r>
            <a:r>
              <a:rPr lang="en-US" altLang="de-DE" dirty="0" smtClean="0"/>
              <a:t>actors primarily results</a:t>
            </a:r>
            <a:endParaRPr altLang="de-DE" dirty="0"/>
          </a:p>
        </p:txBody>
      </p:sp>
    </p:spTree>
    <p:extLst>
      <p:ext uri="{BB962C8B-B14F-4D97-AF65-F5344CB8AC3E}">
        <p14:creationId xmlns:p14="http://schemas.microsoft.com/office/powerpoint/2010/main" val="2450091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10</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a:t>Primarily results</a:t>
            </a:r>
            <a:endParaRPr lang="en-US" altLang="de-DE" dirty="0" smtClean="0">
              <a:latin typeface="Tele-GroteskNor" pitchFamily="2" charset="0"/>
            </a:endParaRPr>
          </a:p>
        </p:txBody>
      </p:sp>
      <p:sp>
        <p:nvSpPr>
          <p:cNvPr id="8" name="Rectangle 4"/>
          <p:cNvSpPr txBox="1">
            <a:spLocks/>
          </p:cNvSpPr>
          <p:nvPr/>
        </p:nvSpPr>
        <p:spPr>
          <a:xfrm>
            <a:off x="257452" y="1006256"/>
            <a:ext cx="7330292" cy="3018737"/>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a:t>To better understand the nature of the Twitter authors retrieved from  VICO’s feed, we manually investigated them via </a:t>
            </a:r>
            <a:r>
              <a:rPr lang="en-US" sz="2400" dirty="0" smtClean="0"/>
              <a:t>cluster analysis. </a:t>
            </a:r>
            <a:endParaRPr lang="en-US" sz="2400" dirty="0"/>
          </a:p>
          <a:p>
            <a:pPr marL="344488" lvl="1" indent="-342900" eaLnBrk="1" hangingPunct="1">
              <a:buSzTx/>
              <a:buFont typeface="Arial" panose="020B0604020202020204" pitchFamily="34" charset="0"/>
              <a:buChar char="•"/>
            </a:pPr>
            <a:r>
              <a:rPr lang="en-US" sz="2400" dirty="0" smtClean="0"/>
              <a:t>By this analysis we were able to divide users into different clusters. </a:t>
            </a:r>
          </a:p>
          <a:p>
            <a:pPr marL="344488" lvl="1" indent="-342900" eaLnBrk="1" hangingPunct="1">
              <a:buSzTx/>
              <a:buFont typeface="Arial" panose="020B0604020202020204" pitchFamily="34" charset="0"/>
              <a:buChar char="•"/>
            </a:pPr>
            <a:r>
              <a:rPr lang="en-US" sz="2400" dirty="0" smtClean="0"/>
              <a:t>Users in the same cluster share mutual features.</a:t>
            </a:r>
          </a:p>
          <a:p>
            <a:pPr lvl="1" eaLnBrk="1" hangingPunct="1">
              <a:buSzTx/>
            </a:pPr>
            <a:endParaRPr lang="de-DE" altLang="de-DE" sz="24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82" y="2705351"/>
            <a:ext cx="8372968" cy="2954721"/>
          </a:xfrm>
          <a:prstGeom prst="rect">
            <a:avLst/>
          </a:prstGeom>
        </p:spPr>
      </p:pic>
    </p:spTree>
    <p:extLst>
      <p:ext uri="{BB962C8B-B14F-4D97-AF65-F5344CB8AC3E}">
        <p14:creationId xmlns:p14="http://schemas.microsoft.com/office/powerpoint/2010/main" val="22637452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11</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 analysis</a:t>
            </a:r>
            <a:endParaRPr lang="en-US" altLang="de-DE" dirty="0" smtClean="0">
              <a:latin typeface="Tele-GroteskNor" pitchFamily="2" charset="0"/>
            </a:endParaRPr>
          </a:p>
        </p:txBody>
      </p:sp>
      <p:sp>
        <p:nvSpPr>
          <p:cNvPr id="8" name="Rectangle 4"/>
          <p:cNvSpPr txBox="1">
            <a:spLocks/>
          </p:cNvSpPr>
          <p:nvPr/>
        </p:nvSpPr>
        <p:spPr>
          <a:xfrm>
            <a:off x="257452" y="1006256"/>
            <a:ext cx="7330292" cy="1720615"/>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We used the Expectation-Maximization (EM) algorithm, and a set of features for representing each Twitter author to find groups of Twitter users who share similar appearances or behaviors.</a:t>
            </a:r>
          </a:p>
          <a:p>
            <a:pPr marL="344488" lvl="1" indent="-342900" eaLnBrk="1" hangingPunct="1">
              <a:buSzTx/>
              <a:buFont typeface="Arial" panose="020B0604020202020204" pitchFamily="34" charset="0"/>
              <a:buChar char="•"/>
            </a:pPr>
            <a:r>
              <a:rPr lang="en-US" sz="2400" dirty="0" smtClean="0"/>
              <a:t>Eventually, we were able to find 4 clusters:</a:t>
            </a:r>
          </a:p>
          <a:p>
            <a:pPr marL="344488" lvl="1" indent="-342900" eaLnBrk="1" hangingPunct="1">
              <a:buSzTx/>
              <a:buFont typeface="Arial" panose="020B0604020202020204" pitchFamily="34" charset="0"/>
              <a:buChar char="•"/>
            </a:pPr>
            <a:endParaRPr lang="en-US" sz="2400" dirty="0" smtClean="0"/>
          </a:p>
          <a:p>
            <a:pPr lvl="1" eaLnBrk="1" hangingPunct="1">
              <a:buSzTx/>
            </a:pPr>
            <a:endParaRPr lang="de-DE" altLang="de-DE" sz="2400" dirty="0" smtClean="0"/>
          </a:p>
        </p:txBody>
      </p:sp>
      <p:graphicFrame>
        <p:nvGraphicFramePr>
          <p:cNvPr id="5" name="Table 4"/>
          <p:cNvGraphicFramePr>
            <a:graphicFrameLocks noGrp="1"/>
          </p:cNvGraphicFramePr>
          <p:nvPr>
            <p:extLst>
              <p:ext uri="{D42A27DB-BD31-4B8C-83A1-F6EECF244321}">
                <p14:modId xmlns:p14="http://schemas.microsoft.com/office/powerpoint/2010/main" val="1632357223"/>
              </p:ext>
            </p:extLst>
          </p:nvPr>
        </p:nvGraphicFramePr>
        <p:xfrm>
          <a:off x="1531620" y="2724405"/>
          <a:ext cx="5272405" cy="2682240"/>
        </p:xfrm>
        <a:graphic>
          <a:graphicData uri="http://schemas.openxmlformats.org/drawingml/2006/table">
            <a:tbl>
              <a:tblPr rtl="1" firstRow="1" bandRow="1">
                <a:tableStyleId>{073A0DAA-6AF3-43AB-8588-CEC1D06C72B9}</a:tableStyleId>
              </a:tblPr>
              <a:tblGrid>
                <a:gridCol w="1219200"/>
                <a:gridCol w="1167493"/>
                <a:gridCol w="840921"/>
                <a:gridCol w="1257300"/>
                <a:gridCol w="787491"/>
              </a:tblGrid>
              <a:tr h="339090">
                <a:tc>
                  <a:txBody>
                    <a:bodyPr/>
                    <a:lstStyle/>
                    <a:p>
                      <a:pPr algn="ctr" rtl="1"/>
                      <a:r>
                        <a:rPr lang="en-US" sz="2000" dirty="0" smtClean="0"/>
                        <a:t>%</a:t>
                      </a:r>
                      <a:r>
                        <a:rPr lang="en-US" sz="2000" baseline="0" dirty="0" smtClean="0"/>
                        <a:t> Bad actors</a:t>
                      </a:r>
                      <a:endParaRPr lang="he-IL" sz="2000" dirty="0"/>
                    </a:p>
                  </a:txBody>
                  <a:tcPr/>
                </a:tc>
                <a:tc>
                  <a:txBody>
                    <a:bodyPr/>
                    <a:lstStyle/>
                    <a:p>
                      <a:pPr algn="ctr" rtl="1"/>
                      <a:r>
                        <a:rPr lang="en-US" sz="2000" dirty="0" smtClean="0"/>
                        <a:t>#Bad actors</a:t>
                      </a:r>
                      <a:endParaRPr lang="he-IL" sz="2000" dirty="0"/>
                    </a:p>
                  </a:txBody>
                  <a:tcPr/>
                </a:tc>
                <a:tc>
                  <a:txBody>
                    <a:bodyPr/>
                    <a:lstStyle/>
                    <a:p>
                      <a:pPr algn="ctr" rtl="1"/>
                      <a:r>
                        <a:rPr lang="en-US" sz="2000" dirty="0" smtClean="0"/>
                        <a:t>Total</a:t>
                      </a:r>
                      <a:endParaRPr lang="he-IL" sz="2000" dirty="0"/>
                    </a:p>
                  </a:txBody>
                  <a:tcPr/>
                </a:tc>
                <a:tc>
                  <a:txBody>
                    <a:bodyPr/>
                    <a:lstStyle/>
                    <a:p>
                      <a:pPr algn="ctr" rtl="1"/>
                      <a:r>
                        <a:rPr lang="en-US" sz="2000" dirty="0" smtClean="0"/>
                        <a:t>Clusters</a:t>
                      </a:r>
                      <a:endParaRPr lang="he-IL" sz="2000" dirty="0"/>
                    </a:p>
                  </a:txBody>
                  <a:tcPr/>
                </a:tc>
                <a:tc>
                  <a:txBody>
                    <a:bodyPr/>
                    <a:lstStyle/>
                    <a:p>
                      <a:pPr algn="ctr" rtl="1"/>
                      <a:r>
                        <a:rPr lang="en-US" sz="2000" dirty="0" smtClean="0"/>
                        <a:t>No.</a:t>
                      </a:r>
                      <a:endParaRPr lang="he-IL" sz="2000" dirty="0"/>
                    </a:p>
                  </a:txBody>
                  <a:tcPr/>
                </a:tc>
              </a:tr>
              <a:tr h="370840">
                <a:tc>
                  <a:txBody>
                    <a:bodyPr/>
                    <a:lstStyle/>
                    <a:p>
                      <a:pPr algn="ctr" rtl="1"/>
                      <a:r>
                        <a:rPr lang="en-US" sz="2000" dirty="0" smtClean="0"/>
                        <a:t>3.95%</a:t>
                      </a:r>
                      <a:endParaRPr lang="he-IL" sz="2000" dirty="0"/>
                    </a:p>
                  </a:txBody>
                  <a:tcPr/>
                </a:tc>
                <a:tc>
                  <a:txBody>
                    <a:bodyPr/>
                    <a:lstStyle/>
                    <a:p>
                      <a:pPr algn="ctr" rtl="1"/>
                      <a:r>
                        <a:rPr lang="en-US" sz="2000" dirty="0" smtClean="0"/>
                        <a:t>193</a:t>
                      </a:r>
                      <a:endParaRPr lang="he-IL" sz="2000" dirty="0"/>
                    </a:p>
                  </a:txBody>
                  <a:tcPr/>
                </a:tc>
                <a:tc>
                  <a:txBody>
                    <a:bodyPr/>
                    <a:lstStyle/>
                    <a:p>
                      <a:pPr algn="ctr" rtl="1"/>
                      <a:r>
                        <a:rPr lang="en-US" sz="2000" dirty="0" smtClean="0"/>
                        <a:t>4886</a:t>
                      </a:r>
                      <a:endParaRPr lang="he-IL" sz="2000" dirty="0"/>
                    </a:p>
                  </a:txBody>
                  <a:tcPr/>
                </a:tc>
                <a:tc>
                  <a:txBody>
                    <a:bodyPr/>
                    <a:lstStyle/>
                    <a:p>
                      <a:pPr algn="ctr" rtl="1"/>
                      <a:r>
                        <a:rPr lang="en-US" sz="2000" dirty="0" smtClean="0"/>
                        <a:t>Cluster0</a:t>
                      </a:r>
                      <a:endParaRPr lang="he-IL" sz="2000" dirty="0"/>
                    </a:p>
                  </a:txBody>
                  <a:tcPr/>
                </a:tc>
                <a:tc>
                  <a:txBody>
                    <a:bodyPr/>
                    <a:lstStyle/>
                    <a:p>
                      <a:pPr algn="ctr" rtl="1"/>
                      <a:r>
                        <a:rPr lang="en-US" sz="2000" dirty="0" smtClean="0"/>
                        <a:t>1</a:t>
                      </a:r>
                      <a:endParaRPr lang="he-IL" sz="2000" dirty="0"/>
                    </a:p>
                  </a:txBody>
                  <a:tcPr/>
                </a:tc>
              </a:tr>
              <a:tr h="370840">
                <a:tc>
                  <a:txBody>
                    <a:bodyPr/>
                    <a:lstStyle/>
                    <a:p>
                      <a:pPr algn="ctr" rtl="1"/>
                      <a:r>
                        <a:rPr lang="en-US" sz="2000" dirty="0" smtClean="0"/>
                        <a:t>0%</a:t>
                      </a:r>
                      <a:endParaRPr lang="he-IL" sz="2000" dirty="0"/>
                    </a:p>
                  </a:txBody>
                  <a:tcPr/>
                </a:tc>
                <a:tc>
                  <a:txBody>
                    <a:bodyPr/>
                    <a:lstStyle/>
                    <a:p>
                      <a:pPr algn="ctr" rtl="1"/>
                      <a:r>
                        <a:rPr lang="en-US" sz="2000" dirty="0" smtClean="0"/>
                        <a:t>0</a:t>
                      </a:r>
                      <a:endParaRPr lang="he-IL" sz="2000" dirty="0"/>
                    </a:p>
                  </a:txBody>
                  <a:tcPr/>
                </a:tc>
                <a:tc>
                  <a:txBody>
                    <a:bodyPr/>
                    <a:lstStyle/>
                    <a:p>
                      <a:pPr algn="ctr" rtl="1"/>
                      <a:r>
                        <a:rPr lang="en-US" sz="2000" dirty="0" smtClean="0"/>
                        <a:t>770</a:t>
                      </a:r>
                      <a:endParaRPr lang="he-IL" sz="2000" dirty="0"/>
                    </a:p>
                  </a:txBody>
                  <a:tcPr/>
                </a:tc>
                <a:tc>
                  <a:txBody>
                    <a:bodyPr/>
                    <a:lstStyle/>
                    <a:p>
                      <a:pPr algn="ctr" rtl="1"/>
                      <a:r>
                        <a:rPr lang="en-US" sz="2000" dirty="0" smtClean="0"/>
                        <a:t>Cluster1</a:t>
                      </a:r>
                      <a:endParaRPr lang="he-IL" sz="2000" dirty="0"/>
                    </a:p>
                  </a:txBody>
                  <a:tcPr/>
                </a:tc>
                <a:tc>
                  <a:txBody>
                    <a:bodyPr/>
                    <a:lstStyle/>
                    <a:p>
                      <a:pPr algn="ctr" rtl="1"/>
                      <a:r>
                        <a:rPr lang="en-US" sz="2000" dirty="0" smtClean="0"/>
                        <a:t>2</a:t>
                      </a:r>
                      <a:endParaRPr lang="he-IL" sz="2000" dirty="0"/>
                    </a:p>
                  </a:txBody>
                  <a:tcPr/>
                </a:tc>
              </a:tr>
              <a:tr h="370840">
                <a:tc>
                  <a:txBody>
                    <a:bodyPr/>
                    <a:lstStyle/>
                    <a:p>
                      <a:pPr algn="ctr" rtl="1"/>
                      <a:r>
                        <a:rPr lang="en-US" sz="2000" dirty="0" smtClean="0"/>
                        <a:t>8.127%</a:t>
                      </a:r>
                      <a:endParaRPr lang="he-IL" sz="2000" dirty="0"/>
                    </a:p>
                  </a:txBody>
                  <a:tcPr/>
                </a:tc>
                <a:tc>
                  <a:txBody>
                    <a:bodyPr/>
                    <a:lstStyle/>
                    <a:p>
                      <a:pPr algn="ctr" rtl="1"/>
                      <a:r>
                        <a:rPr lang="en-US" sz="2000" dirty="0" smtClean="0"/>
                        <a:t>244</a:t>
                      </a:r>
                      <a:endParaRPr lang="he-IL" sz="2000" dirty="0"/>
                    </a:p>
                  </a:txBody>
                  <a:tcPr/>
                </a:tc>
                <a:tc>
                  <a:txBody>
                    <a:bodyPr/>
                    <a:lstStyle/>
                    <a:p>
                      <a:pPr algn="ctr" rtl="1"/>
                      <a:r>
                        <a:rPr lang="en-US" sz="2000" dirty="0" smtClean="0"/>
                        <a:t>3002</a:t>
                      </a:r>
                      <a:endParaRPr lang="he-IL" sz="2000" dirty="0"/>
                    </a:p>
                  </a:txBody>
                  <a:tcPr/>
                </a:tc>
                <a:tc>
                  <a:txBody>
                    <a:bodyPr/>
                    <a:lstStyle/>
                    <a:p>
                      <a:pPr algn="ctr" rtl="1"/>
                      <a:r>
                        <a:rPr lang="en-US" sz="2000" dirty="0" smtClean="0"/>
                        <a:t>Cluster2</a:t>
                      </a:r>
                      <a:endParaRPr lang="he-IL" sz="2000" dirty="0"/>
                    </a:p>
                  </a:txBody>
                  <a:tcPr/>
                </a:tc>
                <a:tc>
                  <a:txBody>
                    <a:bodyPr/>
                    <a:lstStyle/>
                    <a:p>
                      <a:pPr algn="ctr" rtl="1"/>
                      <a:r>
                        <a:rPr lang="en-US" sz="2000" dirty="0" smtClean="0"/>
                        <a:t>3</a:t>
                      </a:r>
                      <a:endParaRPr lang="he-IL" sz="2000" dirty="0"/>
                    </a:p>
                  </a:txBody>
                  <a:tcPr/>
                </a:tc>
              </a:tr>
              <a:tr h="370840">
                <a:tc>
                  <a:txBody>
                    <a:bodyPr/>
                    <a:lstStyle/>
                    <a:p>
                      <a:pPr algn="ctr" rtl="1"/>
                      <a:r>
                        <a:rPr lang="en-US" sz="2000" dirty="0" smtClean="0"/>
                        <a:t>1.172%</a:t>
                      </a:r>
                      <a:endParaRPr lang="he-IL" sz="2000" dirty="0"/>
                    </a:p>
                  </a:txBody>
                  <a:tcPr/>
                </a:tc>
                <a:tc>
                  <a:txBody>
                    <a:bodyPr/>
                    <a:lstStyle/>
                    <a:p>
                      <a:pPr algn="ctr" rtl="1"/>
                      <a:r>
                        <a:rPr lang="en-US" sz="2000" dirty="0" smtClean="0"/>
                        <a:t>7</a:t>
                      </a:r>
                      <a:endParaRPr lang="he-IL" sz="2000" dirty="0"/>
                    </a:p>
                  </a:txBody>
                  <a:tcPr/>
                </a:tc>
                <a:tc>
                  <a:txBody>
                    <a:bodyPr/>
                    <a:lstStyle/>
                    <a:p>
                      <a:pPr algn="ctr" rtl="1"/>
                      <a:r>
                        <a:rPr lang="en-US" sz="2000" dirty="0" smtClean="0"/>
                        <a:t>597</a:t>
                      </a:r>
                      <a:endParaRPr lang="he-IL" sz="200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2000" dirty="0" smtClean="0"/>
                        <a:t>Cluster3</a:t>
                      </a:r>
                      <a:endParaRPr lang="he-IL" sz="2000" dirty="0" smtClean="0"/>
                    </a:p>
                  </a:txBody>
                  <a:tcPr/>
                </a:tc>
                <a:tc>
                  <a:txBody>
                    <a:bodyPr/>
                    <a:lstStyle/>
                    <a:p>
                      <a:pPr algn="ctr" rtl="1"/>
                      <a:r>
                        <a:rPr lang="en-US" sz="2000" dirty="0" smtClean="0"/>
                        <a:t>4</a:t>
                      </a:r>
                      <a:endParaRPr lang="he-IL" sz="2000" dirty="0"/>
                    </a:p>
                  </a:txBody>
                  <a:tcPr/>
                </a:tc>
              </a:tr>
              <a:tr h="370840">
                <a:tc>
                  <a:txBody>
                    <a:bodyPr/>
                    <a:lstStyle/>
                    <a:p>
                      <a:pPr algn="ctr" rtl="1"/>
                      <a:endParaRPr lang="he-IL" sz="2000" dirty="0"/>
                    </a:p>
                  </a:txBody>
                  <a:tcPr/>
                </a:tc>
                <a:tc>
                  <a:txBody>
                    <a:bodyPr/>
                    <a:lstStyle/>
                    <a:p>
                      <a:pPr algn="ctr" rtl="1"/>
                      <a:r>
                        <a:rPr lang="en-US" sz="2000" dirty="0" smtClean="0"/>
                        <a:t>444</a:t>
                      </a:r>
                      <a:endParaRPr lang="he-IL" sz="2000" dirty="0"/>
                    </a:p>
                  </a:txBody>
                  <a:tcPr/>
                </a:tc>
                <a:tc>
                  <a:txBody>
                    <a:bodyPr/>
                    <a:lstStyle/>
                    <a:p>
                      <a:pPr algn="ctr" rtl="1"/>
                      <a:r>
                        <a:rPr lang="en-US" sz="2000" dirty="0" smtClean="0"/>
                        <a:t>9,255</a:t>
                      </a:r>
                      <a:endParaRPr lang="he-IL" sz="200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endParaRPr lang="he-IL" sz="2000" dirty="0" smtClean="0"/>
                    </a:p>
                  </a:txBody>
                  <a:tcPr/>
                </a:tc>
                <a:tc>
                  <a:txBody>
                    <a:bodyPr/>
                    <a:lstStyle/>
                    <a:p>
                      <a:pPr algn="ctr" rtl="1"/>
                      <a:r>
                        <a:rPr lang="en-US" sz="2000" dirty="0" smtClean="0"/>
                        <a:t>Sum</a:t>
                      </a:r>
                      <a:endParaRPr lang="he-IL" sz="2000" dirty="0"/>
                    </a:p>
                  </a:txBody>
                  <a:tcPr/>
                </a:tc>
              </a:tr>
            </a:tbl>
          </a:graphicData>
        </a:graphic>
      </p:graphicFrame>
    </p:spTree>
    <p:extLst>
      <p:ext uri="{BB962C8B-B14F-4D97-AF65-F5344CB8AC3E}">
        <p14:creationId xmlns:p14="http://schemas.microsoft.com/office/powerpoint/2010/main" val="37027052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12</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Cluster0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This cluster is varied so it is hard to tell exactly which users exist in this cluster.</a:t>
            </a:r>
          </a:p>
          <a:p>
            <a:pPr marL="344488" lvl="1" indent="-342900" eaLnBrk="1" hangingPunct="1">
              <a:buSzTx/>
              <a:buFont typeface="Arial" panose="020B0604020202020204" pitchFamily="34" charset="0"/>
              <a:buChar char="•"/>
            </a:pPr>
            <a:r>
              <a:rPr lang="en-US" sz="2400" dirty="0" smtClean="0"/>
              <a:t>Several users advertise commercials for doing Twitter actions like RT, and follow for money. These users are probably </a:t>
            </a:r>
            <a:r>
              <a:rPr lang="en-US" sz="2400" dirty="0" err="1" smtClean="0"/>
              <a:t>crowdturfers</a:t>
            </a:r>
            <a:r>
              <a:rPr lang="en-US" sz="2400" dirty="0" smtClean="0"/>
              <a:t>.</a:t>
            </a:r>
          </a:p>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5" name="Picture 4"/>
          <p:cNvPicPr>
            <a:picLocks noChangeAspect="1"/>
          </p:cNvPicPr>
          <p:nvPr/>
        </p:nvPicPr>
        <p:blipFill>
          <a:blip r:embed="rId2"/>
          <a:stretch>
            <a:fillRect/>
          </a:stretch>
        </p:blipFill>
        <p:spPr>
          <a:xfrm>
            <a:off x="1268648" y="2572896"/>
            <a:ext cx="5307899" cy="3321718"/>
          </a:xfrm>
          <a:prstGeom prst="rect">
            <a:avLst/>
          </a:prstGeom>
        </p:spPr>
      </p:pic>
    </p:spTree>
    <p:extLst>
      <p:ext uri="{BB962C8B-B14F-4D97-AF65-F5344CB8AC3E}">
        <p14:creationId xmlns:p14="http://schemas.microsoft.com/office/powerpoint/2010/main" val="27422502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13</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Cluster0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9" name="Picture 8"/>
          <p:cNvPicPr>
            <a:picLocks noChangeAspect="1"/>
          </p:cNvPicPr>
          <p:nvPr/>
        </p:nvPicPr>
        <p:blipFill>
          <a:blip r:embed="rId2"/>
          <a:stretch>
            <a:fillRect/>
          </a:stretch>
        </p:blipFill>
        <p:spPr>
          <a:xfrm>
            <a:off x="257452" y="1456357"/>
            <a:ext cx="5307899" cy="3321718"/>
          </a:xfrm>
          <a:prstGeom prst="rect">
            <a:avLst/>
          </a:prstGeom>
        </p:spPr>
      </p:pic>
      <p:pic>
        <p:nvPicPr>
          <p:cNvPr id="7" name="Picture 6"/>
          <p:cNvPicPr>
            <a:picLocks noChangeAspect="1"/>
          </p:cNvPicPr>
          <p:nvPr/>
        </p:nvPicPr>
        <p:blipFill>
          <a:blip r:embed="rId3"/>
          <a:stretch>
            <a:fillRect/>
          </a:stretch>
        </p:blipFill>
        <p:spPr>
          <a:xfrm>
            <a:off x="4492057" y="1108611"/>
            <a:ext cx="4623935" cy="5246921"/>
          </a:xfrm>
          <a:prstGeom prst="rect">
            <a:avLst/>
          </a:prstGeom>
        </p:spPr>
      </p:pic>
    </p:spTree>
    <p:extLst>
      <p:ext uri="{BB962C8B-B14F-4D97-AF65-F5344CB8AC3E}">
        <p14:creationId xmlns:p14="http://schemas.microsoft.com/office/powerpoint/2010/main" val="19348054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14</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Cluster0 (main features)</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Average age in days : 1370.58 ~ 3+ years old</a:t>
            </a:r>
          </a:p>
          <a:p>
            <a:pPr marL="344488" lvl="1" indent="-342900" eaLnBrk="1" hangingPunct="1">
              <a:buSzTx/>
              <a:buFont typeface="Arial" panose="020B0604020202020204" pitchFamily="34" charset="0"/>
              <a:buChar char="•"/>
            </a:pPr>
            <a:r>
              <a:rPr lang="en-US" sz="2400" dirty="0" smtClean="0"/>
              <a:t>Average post length : 14.0331 words</a:t>
            </a:r>
          </a:p>
          <a:p>
            <a:pPr marL="344488" lvl="1" indent="-342900" eaLnBrk="1" hangingPunct="1">
              <a:buSzTx/>
              <a:buFont typeface="Arial" panose="020B0604020202020204" pitchFamily="34" charset="0"/>
              <a:buChar char="•"/>
            </a:pPr>
            <a:r>
              <a:rPr lang="en-US" sz="2400" dirty="0" smtClean="0"/>
              <a:t>Average posts per day : 25.0849</a:t>
            </a:r>
          </a:p>
          <a:p>
            <a:pPr marL="344488" lvl="1" indent="-342900" eaLnBrk="1" hangingPunct="1">
              <a:buSzTx/>
              <a:buFont typeface="Arial" panose="020B0604020202020204" pitchFamily="34" charset="0"/>
              <a:buChar char="•"/>
            </a:pPr>
            <a:r>
              <a:rPr lang="en-US" sz="2400" dirty="0" smtClean="0"/>
              <a:t>Saved the default profile : 43.39% (Most of them changed their profile from default.)</a:t>
            </a:r>
          </a:p>
          <a:p>
            <a:pPr marL="344488" lvl="1" indent="-342900" eaLnBrk="1" hangingPunct="1">
              <a:buSzTx/>
              <a:buFont typeface="Arial" panose="020B0604020202020204" pitchFamily="34" charset="0"/>
              <a:buChar char="•"/>
            </a:pPr>
            <a:r>
              <a:rPr lang="en-US" sz="2400" dirty="0" smtClean="0"/>
              <a:t>Friends – followers ratio : 2.7026 (More friends than followers)</a:t>
            </a:r>
          </a:p>
          <a:p>
            <a:pPr marL="344488" lvl="1" indent="-342900" eaLnBrk="1" hangingPunct="1">
              <a:buSzTx/>
              <a:buFont typeface="Arial" panose="020B0604020202020204" pitchFamily="34" charset="0"/>
              <a:buChar char="•"/>
            </a:pPr>
            <a:r>
              <a:rPr lang="en-US" sz="2400" dirty="0" smtClean="0"/>
              <a:t>Average number of friends : 969.29</a:t>
            </a:r>
          </a:p>
          <a:p>
            <a:pPr marL="344488" lvl="1" indent="-342900" eaLnBrk="1" hangingPunct="1">
              <a:buSzTx/>
              <a:buFont typeface="Arial" panose="020B0604020202020204" pitchFamily="34" charset="0"/>
              <a:buChar char="•"/>
            </a:pPr>
            <a:r>
              <a:rPr lang="en-US" sz="2400" dirty="0" smtClean="0"/>
              <a:t>Average number of followers : 744.113</a:t>
            </a:r>
          </a:p>
          <a:p>
            <a:pPr marL="344488" lvl="1" indent="-342900" eaLnBrk="1" hangingPunct="1">
              <a:buSzTx/>
              <a:buFont typeface="Arial" panose="020B0604020202020204" pitchFamily="34" charset="0"/>
              <a:buChar char="•"/>
            </a:pPr>
            <a:r>
              <a:rPr lang="en-US" sz="2400" dirty="0" smtClean="0"/>
              <a:t>Average number of posts: 21,837.65   </a:t>
            </a:r>
          </a:p>
          <a:p>
            <a:pPr lvl="1" eaLnBrk="1" hangingPunct="1">
              <a:buSzTx/>
            </a:pPr>
            <a:endParaRPr lang="en-US" sz="2400" dirty="0" smtClean="0"/>
          </a:p>
          <a:p>
            <a:pPr lvl="1" eaLnBrk="1" hangingPunct="1">
              <a:buSzTx/>
            </a:pPr>
            <a:endParaRPr lang="de-DE" altLang="de-DE" sz="2400" dirty="0" smtClean="0"/>
          </a:p>
        </p:txBody>
      </p:sp>
    </p:spTree>
    <p:extLst>
      <p:ext uri="{BB962C8B-B14F-4D97-AF65-F5344CB8AC3E}">
        <p14:creationId xmlns:p14="http://schemas.microsoft.com/office/powerpoint/2010/main" val="3736535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15</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Cluster1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1591665"/>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a:t>This cluster includes many regular users who gained great effect within Twitter as well as companies, and news feed </a:t>
            </a:r>
            <a:endParaRPr lang="he-IL" sz="2400" dirty="0" smtClean="0"/>
          </a:p>
          <a:p>
            <a:pPr marL="344488" lvl="1" indent="-342900" eaLnBrk="1" hangingPunct="1">
              <a:buSzTx/>
              <a:buFont typeface="Arial" panose="020B0604020202020204" pitchFamily="34" charset="0"/>
              <a:buChar char="•"/>
            </a:pPr>
            <a:r>
              <a:rPr lang="en-US" sz="2400" dirty="0" smtClean="0"/>
              <a:t>They </a:t>
            </a:r>
            <a:r>
              <a:rPr lang="en-US" sz="2400" dirty="0" smtClean="0"/>
              <a:t>have great number of followers, and friends.</a:t>
            </a:r>
          </a:p>
          <a:p>
            <a:pPr marL="344488" lvl="1" indent="-342900" eaLnBrk="1" hangingPunct="1">
              <a:buSzTx/>
              <a:buFont typeface="Arial" panose="020B0604020202020204" pitchFamily="34" charset="0"/>
              <a:buChar char="•"/>
            </a:pPr>
            <a:r>
              <a:rPr lang="en-US" sz="2400" dirty="0" smtClean="0"/>
              <a:t>They </a:t>
            </a:r>
            <a:r>
              <a:rPr lang="en-US" sz="2400" dirty="0" smtClean="0"/>
              <a:t>publish great number of posts</a:t>
            </a:r>
            <a:r>
              <a:rPr lang="en-US" sz="2400" dirty="0" smtClean="0"/>
              <a:t>.</a:t>
            </a:r>
            <a:endParaRPr lang="en-US" sz="2400" dirty="0" smtClean="0"/>
          </a:p>
          <a:p>
            <a:pPr lvl="1" eaLnBrk="1" hangingPunct="1">
              <a:buSzTx/>
            </a:pPr>
            <a:r>
              <a:rPr lang="en-US" sz="2400" dirty="0" smtClean="0"/>
              <a:t> </a:t>
            </a:r>
            <a:endParaRPr lang="en-US" sz="2400" dirty="0" smtClean="0"/>
          </a:p>
          <a:p>
            <a:pPr lvl="1" eaLnBrk="1" hangingPunct="1">
              <a:buSzTx/>
            </a:pPr>
            <a:endParaRPr lang="en-US" sz="2400" dirty="0" smtClean="0"/>
          </a:p>
          <a:p>
            <a:pPr lvl="1" eaLnBrk="1" hangingPunct="1">
              <a:buSzTx/>
            </a:pPr>
            <a:endParaRPr lang="de-DE" altLang="de-DE" sz="2400" dirty="0" smtClean="0"/>
          </a:p>
        </p:txBody>
      </p:sp>
      <p:pic>
        <p:nvPicPr>
          <p:cNvPr id="7" name="Picture 6"/>
          <p:cNvPicPr>
            <a:picLocks noChangeAspect="1"/>
          </p:cNvPicPr>
          <p:nvPr/>
        </p:nvPicPr>
        <p:blipFill>
          <a:blip r:embed="rId2"/>
          <a:stretch>
            <a:fillRect/>
          </a:stretch>
        </p:blipFill>
        <p:spPr>
          <a:xfrm>
            <a:off x="382564" y="3047020"/>
            <a:ext cx="4005547" cy="2372764"/>
          </a:xfrm>
          <a:prstGeom prst="rect">
            <a:avLst/>
          </a:prstGeom>
        </p:spPr>
      </p:pic>
      <p:pic>
        <p:nvPicPr>
          <p:cNvPr id="5" name="Picture 4"/>
          <p:cNvPicPr>
            <a:picLocks noChangeAspect="1"/>
          </p:cNvPicPr>
          <p:nvPr/>
        </p:nvPicPr>
        <p:blipFill>
          <a:blip r:embed="rId3"/>
          <a:stretch>
            <a:fillRect/>
          </a:stretch>
        </p:blipFill>
        <p:spPr>
          <a:xfrm>
            <a:off x="4487647" y="3828048"/>
            <a:ext cx="4499751" cy="2223249"/>
          </a:xfrm>
          <a:prstGeom prst="rect">
            <a:avLst/>
          </a:prstGeom>
        </p:spPr>
      </p:pic>
    </p:spTree>
    <p:extLst>
      <p:ext uri="{BB962C8B-B14F-4D97-AF65-F5344CB8AC3E}">
        <p14:creationId xmlns:p14="http://schemas.microsoft.com/office/powerpoint/2010/main" val="32274693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16</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Cluster1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Several found to be regular users.</a:t>
            </a:r>
          </a:p>
          <a:p>
            <a:pPr marL="344488" lvl="1" indent="-342900" eaLnBrk="1" hangingPunct="1">
              <a:buSzTx/>
              <a:buFont typeface="Arial" panose="020B0604020202020204" pitchFamily="34" charset="0"/>
              <a:buChar char="•"/>
            </a:pPr>
            <a:r>
              <a:rPr lang="en-US" sz="2400" dirty="0" smtClean="0"/>
              <a:t>Many of them were found in other OSNs. </a:t>
            </a:r>
          </a:p>
          <a:p>
            <a:pPr lvl="1" eaLnBrk="1" hangingPunct="1">
              <a:buSzTx/>
            </a:pPr>
            <a:endParaRPr lang="en-US" sz="2400" dirty="0" smtClean="0"/>
          </a:p>
          <a:p>
            <a:pPr lvl="1" eaLnBrk="1" hangingPunct="1">
              <a:buSzTx/>
            </a:pPr>
            <a:endParaRPr lang="de-DE" altLang="de-DE" sz="2400" dirty="0" smtClean="0"/>
          </a:p>
        </p:txBody>
      </p:sp>
      <p:pic>
        <p:nvPicPr>
          <p:cNvPr id="5" name="Picture 4"/>
          <p:cNvPicPr>
            <a:picLocks noChangeAspect="1"/>
          </p:cNvPicPr>
          <p:nvPr/>
        </p:nvPicPr>
        <p:blipFill>
          <a:blip r:embed="rId2"/>
          <a:stretch>
            <a:fillRect/>
          </a:stretch>
        </p:blipFill>
        <p:spPr>
          <a:xfrm>
            <a:off x="257451" y="2196193"/>
            <a:ext cx="6622181" cy="3437164"/>
          </a:xfrm>
          <a:prstGeom prst="rect">
            <a:avLst/>
          </a:prstGeom>
        </p:spPr>
      </p:pic>
      <p:pic>
        <p:nvPicPr>
          <p:cNvPr id="9" name="Picture 8"/>
          <p:cNvPicPr>
            <a:picLocks noChangeAspect="1"/>
          </p:cNvPicPr>
          <p:nvPr/>
        </p:nvPicPr>
        <p:blipFill>
          <a:blip r:embed="rId3"/>
          <a:stretch>
            <a:fillRect/>
          </a:stretch>
        </p:blipFill>
        <p:spPr>
          <a:xfrm>
            <a:off x="5322321" y="230518"/>
            <a:ext cx="3568586" cy="1728617"/>
          </a:xfrm>
          <a:prstGeom prst="rect">
            <a:avLst/>
          </a:prstGeom>
        </p:spPr>
      </p:pic>
    </p:spTree>
    <p:extLst>
      <p:ext uri="{BB962C8B-B14F-4D97-AF65-F5344CB8AC3E}">
        <p14:creationId xmlns:p14="http://schemas.microsoft.com/office/powerpoint/2010/main" val="13924389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17</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Cluster1 (main features)</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Average age in days : 1377.78 ~ 3+ years old</a:t>
            </a:r>
          </a:p>
          <a:p>
            <a:pPr marL="344488" lvl="1" indent="-342900" eaLnBrk="1" hangingPunct="1">
              <a:buSzTx/>
              <a:buFont typeface="Arial" panose="020B0604020202020204" pitchFamily="34" charset="0"/>
              <a:buChar char="•"/>
            </a:pPr>
            <a:r>
              <a:rPr lang="en-US" sz="2400" dirty="0" smtClean="0"/>
              <a:t>Average post length : 14.46 words</a:t>
            </a:r>
          </a:p>
          <a:p>
            <a:pPr marL="344488" lvl="1" indent="-342900" eaLnBrk="1" hangingPunct="1">
              <a:buSzTx/>
              <a:buFont typeface="Arial" panose="020B0604020202020204" pitchFamily="34" charset="0"/>
              <a:buChar char="•"/>
            </a:pPr>
            <a:r>
              <a:rPr lang="en-US" sz="2400" dirty="0" smtClean="0"/>
              <a:t>Average posts per day : 250.45 (very active)</a:t>
            </a:r>
          </a:p>
          <a:p>
            <a:pPr marL="344488" lvl="1" indent="-342900" eaLnBrk="1" hangingPunct="1">
              <a:buSzTx/>
              <a:buFont typeface="Arial" panose="020B0604020202020204" pitchFamily="34" charset="0"/>
              <a:buChar char="•"/>
            </a:pPr>
            <a:r>
              <a:rPr lang="en-US" sz="2400" dirty="0" smtClean="0"/>
              <a:t>Saved the default profile : </a:t>
            </a:r>
            <a:r>
              <a:rPr lang="en-US" sz="2400" dirty="0" smtClean="0"/>
              <a:t>39%.</a:t>
            </a:r>
            <a:endParaRPr lang="en-US" sz="2400" dirty="0" smtClean="0"/>
          </a:p>
          <a:p>
            <a:pPr marL="344488" lvl="1" indent="-342900" eaLnBrk="1" hangingPunct="1">
              <a:buSzTx/>
              <a:buFont typeface="Arial" panose="020B0604020202020204" pitchFamily="34" charset="0"/>
              <a:buChar char="•"/>
            </a:pPr>
            <a:r>
              <a:rPr lang="en-US" sz="2400" dirty="0" smtClean="0"/>
              <a:t>Friends – followers ratio : 0.6596 (equal number between followers, and following)</a:t>
            </a:r>
          </a:p>
          <a:p>
            <a:pPr marL="344488" lvl="1" indent="-342900" eaLnBrk="1" hangingPunct="1">
              <a:buSzTx/>
              <a:buFont typeface="Arial" panose="020B0604020202020204" pitchFamily="34" charset="0"/>
              <a:buChar char="•"/>
            </a:pPr>
            <a:r>
              <a:rPr lang="en-US" sz="2400" dirty="0" smtClean="0"/>
              <a:t>Average number of friends : 4,233.58</a:t>
            </a:r>
          </a:p>
          <a:p>
            <a:pPr marL="344488" lvl="1" indent="-342900" eaLnBrk="1" hangingPunct="1">
              <a:buSzTx/>
              <a:buFont typeface="Arial" panose="020B0604020202020204" pitchFamily="34" charset="0"/>
              <a:buChar char="•"/>
            </a:pPr>
            <a:r>
              <a:rPr lang="en-US" sz="2400" dirty="0" smtClean="0"/>
              <a:t>Average number of followers : 21,749.65</a:t>
            </a:r>
          </a:p>
          <a:p>
            <a:pPr marL="344488" lvl="1" indent="-342900" eaLnBrk="1" hangingPunct="1">
              <a:buSzTx/>
              <a:buFont typeface="Arial" panose="020B0604020202020204" pitchFamily="34" charset="0"/>
              <a:buChar char="•"/>
            </a:pPr>
            <a:r>
              <a:rPr lang="en-US" sz="2400" dirty="0" smtClean="0"/>
              <a:t>Average number of posts: 135,379.1473   </a:t>
            </a:r>
          </a:p>
          <a:p>
            <a:pPr lvl="1" eaLnBrk="1" hangingPunct="1">
              <a:buSzTx/>
            </a:pPr>
            <a:endParaRPr lang="en-US" sz="2400" dirty="0" smtClean="0"/>
          </a:p>
          <a:p>
            <a:pPr lvl="1" eaLnBrk="1" hangingPunct="1">
              <a:buSzTx/>
            </a:pPr>
            <a:endParaRPr lang="de-DE" altLang="de-DE" sz="2400" dirty="0" smtClean="0"/>
          </a:p>
        </p:txBody>
      </p:sp>
    </p:spTree>
    <p:extLst>
      <p:ext uri="{BB962C8B-B14F-4D97-AF65-F5344CB8AC3E}">
        <p14:creationId xmlns:p14="http://schemas.microsoft.com/office/powerpoint/2010/main" val="1912157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dirty="0" smtClean="0"/>
              <a:t>– Streng vertraulich, Vertraulich, Intern –                         Autor / Thema der Präsentation</a:t>
            </a:r>
            <a:endParaRPr lang="de-DE" altLang="de-DE" dirty="0"/>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18</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Cluster2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This cluster includes many users which are suspected </a:t>
            </a:r>
            <a:r>
              <a:rPr lang="en-US" sz="2400" dirty="0" smtClean="0"/>
              <a:t>to be </a:t>
            </a:r>
            <a:r>
              <a:rPr lang="en-US" sz="2400" dirty="0" smtClean="0"/>
              <a:t>newly profiles of </a:t>
            </a:r>
            <a:r>
              <a:rPr lang="en-US" sz="2400" dirty="0" err="1" smtClean="0"/>
              <a:t>socialbots</a:t>
            </a:r>
            <a:r>
              <a:rPr lang="en-US" sz="2400" dirty="0" smtClean="0"/>
              <a:t>.</a:t>
            </a:r>
          </a:p>
          <a:p>
            <a:pPr marL="344488" lvl="1" indent="-342900" eaLnBrk="1" hangingPunct="1">
              <a:buSzTx/>
              <a:buFont typeface="Arial" panose="020B0604020202020204" pitchFamily="34" charset="0"/>
              <a:buChar char="•"/>
            </a:pPr>
            <a:r>
              <a:rPr lang="en-US" sz="2400" dirty="0" smtClean="0"/>
              <a:t>Most of them are not include too much information regarding themselves, simple default users</a:t>
            </a:r>
            <a:r>
              <a:rPr lang="en-US" sz="2400" dirty="0"/>
              <a:t>, </a:t>
            </a:r>
            <a:r>
              <a:rPr lang="en-US" sz="2400" dirty="0" smtClean="0"/>
              <a:t>unrecognizable profile image.</a:t>
            </a:r>
          </a:p>
          <a:p>
            <a:pPr marL="344488" lvl="1" indent="-342900" eaLnBrk="1" hangingPunct="1">
              <a:buSzTx/>
              <a:buFont typeface="Arial" panose="020B0604020202020204" pitchFamily="34" charset="0"/>
              <a:buChar char="•"/>
            </a:pPr>
            <a:r>
              <a:rPr lang="en-US" sz="2400" dirty="0" smtClean="0"/>
              <a:t>Many of them have small number of posts, as well followers. </a:t>
            </a:r>
          </a:p>
          <a:p>
            <a:pPr marL="344488" lvl="1" indent="-342900" eaLnBrk="1" hangingPunct="1">
              <a:buSzTx/>
              <a:buFont typeface="Arial" panose="020B0604020202020204" pitchFamily="34" charset="0"/>
              <a:buChar char="•"/>
            </a:pPr>
            <a:r>
              <a:rPr lang="en-US" sz="2400" dirty="0" smtClean="0"/>
              <a:t>Despite the small number of posts published by them, their most prominent activity is retweeting others’ posts. Probably as part of advertising campaigns. </a:t>
            </a:r>
          </a:p>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5" name="Picture 4"/>
          <p:cNvPicPr>
            <a:picLocks noChangeAspect="1"/>
          </p:cNvPicPr>
          <p:nvPr/>
        </p:nvPicPr>
        <p:blipFill>
          <a:blip r:embed="rId2"/>
          <a:stretch>
            <a:fillRect/>
          </a:stretch>
        </p:blipFill>
        <p:spPr>
          <a:xfrm>
            <a:off x="1867971" y="3627863"/>
            <a:ext cx="4936054" cy="2625980"/>
          </a:xfrm>
          <a:prstGeom prst="rect">
            <a:avLst/>
          </a:prstGeom>
        </p:spPr>
      </p:pic>
    </p:spTree>
    <p:extLst>
      <p:ext uri="{BB962C8B-B14F-4D97-AF65-F5344CB8AC3E}">
        <p14:creationId xmlns:p14="http://schemas.microsoft.com/office/powerpoint/2010/main" val="34557347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19</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Cluster2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7" name="Picture 6"/>
          <p:cNvPicPr>
            <a:picLocks noChangeAspect="1"/>
          </p:cNvPicPr>
          <p:nvPr/>
        </p:nvPicPr>
        <p:blipFill>
          <a:blip r:embed="rId2"/>
          <a:stretch>
            <a:fillRect/>
          </a:stretch>
        </p:blipFill>
        <p:spPr>
          <a:xfrm>
            <a:off x="2037920" y="641681"/>
            <a:ext cx="4621643" cy="2105335"/>
          </a:xfrm>
          <a:prstGeom prst="rect">
            <a:avLst/>
          </a:prstGeom>
        </p:spPr>
      </p:pic>
      <p:pic>
        <p:nvPicPr>
          <p:cNvPr id="9" name="Picture 8"/>
          <p:cNvPicPr>
            <a:picLocks noChangeAspect="1"/>
          </p:cNvPicPr>
          <p:nvPr/>
        </p:nvPicPr>
        <p:blipFill>
          <a:blip r:embed="rId3"/>
          <a:stretch>
            <a:fillRect/>
          </a:stretch>
        </p:blipFill>
        <p:spPr>
          <a:xfrm>
            <a:off x="4700726" y="3970413"/>
            <a:ext cx="4003902" cy="2005104"/>
          </a:xfrm>
          <a:prstGeom prst="rect">
            <a:avLst/>
          </a:prstGeom>
        </p:spPr>
      </p:pic>
      <p:pic>
        <p:nvPicPr>
          <p:cNvPr id="10" name="Picture 9"/>
          <p:cNvPicPr>
            <a:picLocks noChangeAspect="1"/>
          </p:cNvPicPr>
          <p:nvPr/>
        </p:nvPicPr>
        <p:blipFill>
          <a:blip r:embed="rId4"/>
          <a:stretch>
            <a:fillRect/>
          </a:stretch>
        </p:blipFill>
        <p:spPr>
          <a:xfrm>
            <a:off x="382361" y="2941982"/>
            <a:ext cx="3887560" cy="2577489"/>
          </a:xfrm>
          <a:prstGeom prst="rect">
            <a:avLst/>
          </a:prstGeom>
        </p:spPr>
      </p:pic>
    </p:spTree>
    <p:extLst>
      <p:ext uri="{BB962C8B-B14F-4D97-AF65-F5344CB8AC3E}">
        <p14:creationId xmlns:p14="http://schemas.microsoft.com/office/powerpoint/2010/main" val="4095879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2070257" y="2710352"/>
            <a:ext cx="5326601" cy="854080"/>
          </a:xfrm>
        </p:spPr>
        <p:txBody>
          <a:bodyPr/>
          <a:lstStyle/>
          <a:p>
            <a:pPr eaLnBrk="1" hangingPunct="1"/>
            <a:r>
              <a:rPr altLang="de-DE" dirty="0" smtClean="0"/>
              <a:t>P</a:t>
            </a:r>
            <a:r>
              <a:rPr lang="en-US" altLang="de-DE" dirty="0" err="1" smtClean="0"/>
              <a:t>ilot</a:t>
            </a:r>
            <a:endParaRPr altLang="de-DE" dirty="0"/>
          </a:p>
        </p:txBody>
      </p:sp>
    </p:spTree>
    <p:extLst>
      <p:ext uri="{BB962C8B-B14F-4D97-AF65-F5344CB8AC3E}">
        <p14:creationId xmlns:p14="http://schemas.microsoft.com/office/powerpoint/2010/main" val="22528166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20</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Cluster2 (main features)</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Average age in days : 18.54 days (Extremely young )</a:t>
            </a:r>
          </a:p>
          <a:p>
            <a:pPr marL="344488" lvl="1" indent="-342900" eaLnBrk="1" hangingPunct="1">
              <a:buSzTx/>
              <a:buFont typeface="Arial" panose="020B0604020202020204" pitchFamily="34" charset="0"/>
              <a:buChar char="•"/>
            </a:pPr>
            <a:r>
              <a:rPr lang="en-US" sz="2400" dirty="0" smtClean="0"/>
              <a:t>Average post length : 10.77 words (Shorten than other clusters which has 14 words)</a:t>
            </a:r>
          </a:p>
          <a:p>
            <a:pPr marL="344488" lvl="1" indent="-342900" eaLnBrk="1" hangingPunct="1">
              <a:buSzTx/>
              <a:buFont typeface="Arial" panose="020B0604020202020204" pitchFamily="34" charset="0"/>
              <a:buChar char="•"/>
            </a:pPr>
            <a:r>
              <a:rPr lang="en-US" sz="2400" dirty="0" smtClean="0"/>
              <a:t>Average posts per day : 5.26 (Extremely inactive)</a:t>
            </a:r>
          </a:p>
          <a:p>
            <a:pPr marL="344488" lvl="1" indent="-342900" eaLnBrk="1" hangingPunct="1">
              <a:buSzTx/>
              <a:buFont typeface="Arial" panose="020B0604020202020204" pitchFamily="34" charset="0"/>
              <a:buChar char="•"/>
            </a:pPr>
            <a:r>
              <a:rPr lang="en-US" sz="2400" dirty="0" smtClean="0"/>
              <a:t>Saved the default profile : 0.98% (Not changed from default profile).</a:t>
            </a:r>
          </a:p>
          <a:p>
            <a:pPr marL="344488" lvl="1" indent="-342900" eaLnBrk="1" hangingPunct="1">
              <a:buSzTx/>
              <a:buFont typeface="Arial" panose="020B0604020202020204" pitchFamily="34" charset="0"/>
              <a:buChar char="•"/>
            </a:pPr>
            <a:r>
              <a:rPr lang="en-US" sz="2400" dirty="0" smtClean="0"/>
              <a:t>Friends – followers ratio : 59.33 (The users are more follow other users than other users follow them)</a:t>
            </a:r>
          </a:p>
          <a:p>
            <a:pPr marL="344488" lvl="1" indent="-342900" eaLnBrk="1" hangingPunct="1">
              <a:buSzTx/>
              <a:buFont typeface="Arial" panose="020B0604020202020204" pitchFamily="34" charset="0"/>
              <a:buChar char="•"/>
            </a:pPr>
            <a:r>
              <a:rPr lang="en-US" sz="2400" dirty="0" smtClean="0"/>
              <a:t>Average number of friends : 192.1462</a:t>
            </a:r>
          </a:p>
          <a:p>
            <a:pPr marL="344488" lvl="1" indent="-342900" eaLnBrk="1" hangingPunct="1">
              <a:buSzTx/>
              <a:buFont typeface="Arial" panose="020B0604020202020204" pitchFamily="34" charset="0"/>
              <a:buChar char="•"/>
            </a:pPr>
            <a:r>
              <a:rPr lang="en-US" sz="2400" dirty="0" smtClean="0"/>
              <a:t>Average number of followers : 4.442 (Extremely low number of followers)</a:t>
            </a:r>
          </a:p>
          <a:p>
            <a:pPr marL="344488" lvl="1" indent="-342900" eaLnBrk="1" hangingPunct="1">
              <a:buSzTx/>
              <a:buFont typeface="Arial" panose="020B0604020202020204" pitchFamily="34" charset="0"/>
              <a:buChar char="•"/>
            </a:pPr>
            <a:r>
              <a:rPr lang="en-US" sz="2400" dirty="0" smtClean="0"/>
              <a:t>Average number of posts: 148.7835 (</a:t>
            </a:r>
            <a:r>
              <a:rPr lang="en-US" sz="2400" dirty="0" err="1" smtClean="0"/>
              <a:t>Extremly</a:t>
            </a:r>
            <a:r>
              <a:rPr lang="en-US" sz="2400" dirty="0" smtClean="0"/>
              <a:t> low – other clusters more than ten of thousands)   </a:t>
            </a:r>
          </a:p>
          <a:p>
            <a:pPr lvl="1" eaLnBrk="1" hangingPunct="1">
              <a:buSzTx/>
            </a:pPr>
            <a:endParaRPr lang="en-US" sz="2400" dirty="0" smtClean="0"/>
          </a:p>
          <a:p>
            <a:pPr lvl="1" eaLnBrk="1" hangingPunct="1">
              <a:buSzTx/>
            </a:pPr>
            <a:endParaRPr lang="de-DE" altLang="de-DE" sz="2400" dirty="0" smtClean="0"/>
          </a:p>
        </p:txBody>
      </p:sp>
    </p:spTree>
    <p:extLst>
      <p:ext uri="{BB962C8B-B14F-4D97-AF65-F5344CB8AC3E}">
        <p14:creationId xmlns:p14="http://schemas.microsoft.com/office/powerpoint/2010/main" val="37079723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dirty="0" smtClean="0"/>
              <a:t>– Streng vertraulich, Vertraulich, Intern –                         Autor / Thema der Präsentation</a:t>
            </a:r>
            <a:endParaRPr lang="de-DE" altLang="de-DE" dirty="0"/>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21</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Cluster3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This cluster focuses on the great number of posts published by the users.</a:t>
            </a:r>
          </a:p>
          <a:p>
            <a:pPr marL="344488" lvl="1" indent="-342900" eaLnBrk="1" hangingPunct="1">
              <a:buSzTx/>
              <a:buFont typeface="Arial" panose="020B0604020202020204" pitchFamily="34" charset="0"/>
              <a:buChar char="•"/>
            </a:pPr>
            <a:r>
              <a:rPr lang="en-US" sz="2400" dirty="0" smtClean="0"/>
              <a:t>Some of them are found to be regular users who published posts all the day long.</a:t>
            </a:r>
          </a:p>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10" name="Picture 9"/>
          <p:cNvPicPr>
            <a:picLocks noChangeAspect="1"/>
          </p:cNvPicPr>
          <p:nvPr/>
        </p:nvPicPr>
        <p:blipFill>
          <a:blip r:embed="rId2"/>
          <a:stretch>
            <a:fillRect/>
          </a:stretch>
        </p:blipFill>
        <p:spPr>
          <a:xfrm>
            <a:off x="2557463" y="1812471"/>
            <a:ext cx="5704259" cy="2251982"/>
          </a:xfrm>
          <a:prstGeom prst="rect">
            <a:avLst/>
          </a:prstGeom>
        </p:spPr>
      </p:pic>
      <p:pic>
        <p:nvPicPr>
          <p:cNvPr id="11" name="Picture 10"/>
          <p:cNvPicPr>
            <a:picLocks noChangeAspect="1"/>
          </p:cNvPicPr>
          <p:nvPr/>
        </p:nvPicPr>
        <p:blipFill>
          <a:blip r:embed="rId3"/>
          <a:stretch>
            <a:fillRect/>
          </a:stretch>
        </p:blipFill>
        <p:spPr>
          <a:xfrm>
            <a:off x="579664" y="4143893"/>
            <a:ext cx="4474029" cy="2188191"/>
          </a:xfrm>
          <a:prstGeom prst="rect">
            <a:avLst/>
          </a:prstGeom>
        </p:spPr>
      </p:pic>
    </p:spTree>
    <p:extLst>
      <p:ext uri="{BB962C8B-B14F-4D97-AF65-F5344CB8AC3E}">
        <p14:creationId xmlns:p14="http://schemas.microsoft.com/office/powerpoint/2010/main" val="18186057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dirty="0" smtClean="0"/>
              <a:t>– Streng vertraulich, Vertraulich, Intern –                         Autor / Thema der Präsentation</a:t>
            </a:r>
            <a:endParaRPr lang="de-DE" altLang="de-DE" dirty="0"/>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22</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Cluster3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Some of them were found to be merchandize promoter, which were created by merchandizers for promoting their goods.</a:t>
            </a:r>
          </a:p>
          <a:p>
            <a:pPr lvl="1" eaLnBrk="1" hangingPunct="1">
              <a:buSzTx/>
            </a:pPr>
            <a:endParaRPr lang="de-DE" altLang="de-DE" sz="2400" dirty="0" smtClean="0"/>
          </a:p>
        </p:txBody>
      </p:sp>
      <p:pic>
        <p:nvPicPr>
          <p:cNvPr id="5" name="Picture 4"/>
          <p:cNvPicPr>
            <a:picLocks noChangeAspect="1"/>
          </p:cNvPicPr>
          <p:nvPr/>
        </p:nvPicPr>
        <p:blipFill>
          <a:blip r:embed="rId2"/>
          <a:stretch>
            <a:fillRect/>
          </a:stretch>
        </p:blipFill>
        <p:spPr>
          <a:xfrm>
            <a:off x="1571906" y="1959428"/>
            <a:ext cx="4275227" cy="3677568"/>
          </a:xfrm>
          <a:prstGeom prst="rect">
            <a:avLst/>
          </a:prstGeom>
        </p:spPr>
      </p:pic>
    </p:spTree>
    <p:extLst>
      <p:ext uri="{BB962C8B-B14F-4D97-AF65-F5344CB8AC3E}">
        <p14:creationId xmlns:p14="http://schemas.microsoft.com/office/powerpoint/2010/main" val="4112099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dirty="0" smtClean="0"/>
              <a:t>– Streng vertraulich, Vertraulich, Intern –                         Autor / Thema der Präsentation</a:t>
            </a:r>
            <a:endParaRPr lang="de-DE" altLang="de-DE" dirty="0"/>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23</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Cluster3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Some of them were found to </a:t>
            </a:r>
            <a:r>
              <a:rPr lang="en-US" sz="2400" dirty="0" err="1" smtClean="0"/>
              <a:t>crowdturfers</a:t>
            </a:r>
            <a:r>
              <a:rPr lang="en-US" sz="2400" dirty="0" smtClean="0"/>
              <a:t>,  who published many posts for boosting others. Probably for money.</a:t>
            </a:r>
          </a:p>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5" name="Picture 4"/>
          <p:cNvPicPr>
            <a:picLocks noChangeAspect="1"/>
          </p:cNvPicPr>
          <p:nvPr/>
        </p:nvPicPr>
        <p:blipFill>
          <a:blip r:embed="rId2"/>
          <a:stretch>
            <a:fillRect/>
          </a:stretch>
        </p:blipFill>
        <p:spPr>
          <a:xfrm>
            <a:off x="1459484" y="1834205"/>
            <a:ext cx="4985555" cy="4011424"/>
          </a:xfrm>
          <a:prstGeom prst="rect">
            <a:avLst/>
          </a:prstGeom>
        </p:spPr>
      </p:pic>
    </p:spTree>
    <p:extLst>
      <p:ext uri="{BB962C8B-B14F-4D97-AF65-F5344CB8AC3E}">
        <p14:creationId xmlns:p14="http://schemas.microsoft.com/office/powerpoint/2010/main" val="37076690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dirty="0" smtClean="0"/>
              <a:t>– Streng vertraulich, Vertraulich, Intern –                         Autor / Thema der Präsentation</a:t>
            </a:r>
            <a:endParaRPr lang="de-DE" altLang="de-DE" dirty="0"/>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24</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Cluster3 (Observing manually)</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Some of them were found to bots, which published many posts for diverted reasons.</a:t>
            </a:r>
          </a:p>
          <a:p>
            <a:pPr lvl="1" eaLnBrk="1" hangingPunct="1">
              <a:buSzTx/>
            </a:pPr>
            <a:r>
              <a:rPr lang="en-US" sz="2400" dirty="0" smtClean="0"/>
              <a:t> </a:t>
            </a:r>
          </a:p>
          <a:p>
            <a:pPr lvl="1" eaLnBrk="1" hangingPunct="1">
              <a:buSzTx/>
            </a:pPr>
            <a:endParaRPr lang="en-US" sz="2400" dirty="0" smtClean="0"/>
          </a:p>
          <a:p>
            <a:pPr lvl="1" eaLnBrk="1" hangingPunct="1">
              <a:buSzTx/>
            </a:pPr>
            <a:endParaRPr lang="de-DE" altLang="de-DE" sz="2400" dirty="0" smtClean="0"/>
          </a:p>
        </p:txBody>
      </p:sp>
      <p:pic>
        <p:nvPicPr>
          <p:cNvPr id="9" name="Picture 8"/>
          <p:cNvPicPr>
            <a:picLocks noChangeAspect="1"/>
          </p:cNvPicPr>
          <p:nvPr/>
        </p:nvPicPr>
        <p:blipFill>
          <a:blip r:embed="rId2"/>
          <a:stretch>
            <a:fillRect/>
          </a:stretch>
        </p:blipFill>
        <p:spPr>
          <a:xfrm>
            <a:off x="1331580" y="2051874"/>
            <a:ext cx="5182035" cy="3886526"/>
          </a:xfrm>
          <a:prstGeom prst="rect">
            <a:avLst/>
          </a:prstGeom>
        </p:spPr>
      </p:pic>
    </p:spTree>
    <p:extLst>
      <p:ext uri="{BB962C8B-B14F-4D97-AF65-F5344CB8AC3E}">
        <p14:creationId xmlns:p14="http://schemas.microsoft.com/office/powerpoint/2010/main" val="118328686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25</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Cluster3 (main features)</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Average age in days : 920.91 days ~ 2.5 years old</a:t>
            </a:r>
          </a:p>
          <a:p>
            <a:pPr marL="344488" lvl="1" indent="-342900" eaLnBrk="1" hangingPunct="1">
              <a:buSzTx/>
              <a:buFont typeface="Arial" panose="020B0604020202020204" pitchFamily="34" charset="0"/>
              <a:buChar char="•"/>
            </a:pPr>
            <a:r>
              <a:rPr lang="en-US" sz="2400" dirty="0" smtClean="0"/>
              <a:t>Average post length : 10.77 words (Shorten than other clusters which has 14 words)</a:t>
            </a:r>
          </a:p>
          <a:p>
            <a:pPr marL="344488" lvl="1" indent="-342900" eaLnBrk="1" hangingPunct="1">
              <a:buSzTx/>
              <a:buFont typeface="Arial" panose="020B0604020202020204" pitchFamily="34" charset="0"/>
              <a:buChar char="•"/>
            </a:pPr>
            <a:r>
              <a:rPr lang="en-US" sz="2400" dirty="0" smtClean="0"/>
              <a:t>Average posts per day : 60.1778 </a:t>
            </a:r>
          </a:p>
          <a:p>
            <a:pPr marL="344488" lvl="1" indent="-342900" eaLnBrk="1" hangingPunct="1">
              <a:buSzTx/>
              <a:buFont typeface="Arial" panose="020B0604020202020204" pitchFamily="34" charset="0"/>
              <a:buChar char="•"/>
            </a:pPr>
            <a:r>
              <a:rPr lang="en-US" sz="2400" dirty="0" smtClean="0"/>
              <a:t>Saved the default profile : 68.2% </a:t>
            </a:r>
          </a:p>
          <a:p>
            <a:pPr marL="344488" lvl="1" indent="-342900" eaLnBrk="1" hangingPunct="1">
              <a:buSzTx/>
              <a:buFont typeface="Arial" panose="020B0604020202020204" pitchFamily="34" charset="0"/>
              <a:buChar char="•"/>
            </a:pPr>
            <a:r>
              <a:rPr lang="en-US" sz="2400" dirty="0" smtClean="0"/>
              <a:t>Friends – followers ratio : 7.187 (The users are more follow other users than other users follow them)</a:t>
            </a:r>
          </a:p>
          <a:p>
            <a:pPr marL="344488" lvl="1" indent="-342900" eaLnBrk="1" hangingPunct="1">
              <a:buSzTx/>
              <a:buFont typeface="Arial" panose="020B0604020202020204" pitchFamily="34" charset="0"/>
              <a:buChar char="•"/>
            </a:pPr>
            <a:r>
              <a:rPr lang="en-US" sz="2400" dirty="0" smtClean="0"/>
              <a:t>Average number of friends : 733.0579</a:t>
            </a:r>
          </a:p>
          <a:p>
            <a:pPr marL="344488" lvl="1" indent="-342900" eaLnBrk="1" hangingPunct="1">
              <a:buSzTx/>
              <a:buFont typeface="Arial" panose="020B0604020202020204" pitchFamily="34" charset="0"/>
              <a:buChar char="•"/>
            </a:pPr>
            <a:r>
              <a:rPr lang="en-US" sz="2400" dirty="0" smtClean="0"/>
              <a:t>Average number of followers : 315.88</a:t>
            </a:r>
          </a:p>
          <a:p>
            <a:pPr marL="344488" lvl="1" indent="-342900" eaLnBrk="1" hangingPunct="1">
              <a:buSzTx/>
              <a:buFont typeface="Arial" panose="020B0604020202020204" pitchFamily="34" charset="0"/>
              <a:buChar char="•"/>
            </a:pPr>
            <a:r>
              <a:rPr lang="en-US" sz="2400" dirty="0" smtClean="0"/>
              <a:t>Average number of posts: 20,938.1729</a:t>
            </a:r>
          </a:p>
          <a:p>
            <a:pPr lvl="1" eaLnBrk="1" hangingPunct="1">
              <a:buSzTx/>
            </a:pPr>
            <a:endParaRPr lang="en-US" sz="2400" dirty="0" smtClean="0"/>
          </a:p>
          <a:p>
            <a:pPr lvl="1" eaLnBrk="1" hangingPunct="1">
              <a:buSzTx/>
            </a:pPr>
            <a:endParaRPr lang="de-DE" altLang="de-DE" sz="2400" dirty="0" smtClean="0"/>
          </a:p>
        </p:txBody>
      </p:sp>
    </p:spTree>
    <p:extLst>
      <p:ext uri="{BB962C8B-B14F-4D97-AF65-F5344CB8AC3E}">
        <p14:creationId xmlns:p14="http://schemas.microsoft.com/office/powerpoint/2010/main" val="3037613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2070257" y="2710352"/>
            <a:ext cx="5326601" cy="854080"/>
          </a:xfrm>
        </p:spPr>
        <p:txBody>
          <a:bodyPr/>
          <a:lstStyle/>
          <a:p>
            <a:pPr eaLnBrk="1" hangingPunct="1"/>
            <a:r>
              <a:rPr lang="en-US" altLang="de-DE" dirty="0" smtClean="0"/>
              <a:t>Labeling good actors</a:t>
            </a:r>
            <a:endParaRPr altLang="de-DE" dirty="0"/>
          </a:p>
        </p:txBody>
      </p:sp>
    </p:spTree>
    <p:extLst>
      <p:ext uri="{BB962C8B-B14F-4D97-AF65-F5344CB8AC3E}">
        <p14:creationId xmlns:p14="http://schemas.microsoft.com/office/powerpoint/2010/main" val="10994128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27</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Labeling good actors</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In order to use supervised learning methods for studying users we have to gain a list of labeled good actors. </a:t>
            </a:r>
          </a:p>
          <a:p>
            <a:pPr marL="344488" lvl="1" indent="-342900" eaLnBrk="1" hangingPunct="1">
              <a:buSzTx/>
              <a:buFont typeface="Arial" panose="020B0604020202020204" pitchFamily="34" charset="0"/>
              <a:buChar char="•"/>
            </a:pPr>
            <a:r>
              <a:rPr lang="en-US" sz="2400" dirty="0" smtClean="0"/>
              <a:t>In these days we </a:t>
            </a:r>
            <a:r>
              <a:rPr lang="en-US" sz="2400" dirty="0"/>
              <a:t>define descriptive rules </a:t>
            </a:r>
            <a:r>
              <a:rPr lang="en-US" sz="2400" dirty="0" smtClean="0"/>
              <a:t>for labeling good actors manually.</a:t>
            </a:r>
          </a:p>
          <a:p>
            <a:pPr marL="344488" lvl="1" indent="-342900" eaLnBrk="1" hangingPunct="1">
              <a:buSzTx/>
              <a:buFont typeface="Arial" panose="020B0604020202020204" pitchFamily="34" charset="0"/>
              <a:buChar char="•"/>
            </a:pPr>
            <a:r>
              <a:rPr lang="en-US" sz="2400" dirty="0" smtClean="0"/>
              <a:t>We will take the users from Cluster1, which were found to be regular users. </a:t>
            </a:r>
          </a:p>
          <a:p>
            <a:pPr marL="344488" lvl="1" indent="-342900" eaLnBrk="1" hangingPunct="1">
              <a:buSzTx/>
              <a:buFont typeface="Arial" panose="020B0604020202020204" pitchFamily="34" charset="0"/>
              <a:buChar char="•"/>
            </a:pPr>
            <a:r>
              <a:rPr lang="en-US" sz="2400" dirty="0" smtClean="0"/>
              <a:t>We will use the Committee of Experts method in order to find good actors.</a:t>
            </a:r>
          </a:p>
          <a:p>
            <a:pPr marL="344488" lvl="1" indent="-342900" eaLnBrk="1" hangingPunct="1">
              <a:buSzTx/>
              <a:buFont typeface="Arial" panose="020B0604020202020204" pitchFamily="34" charset="0"/>
              <a:buChar char="•"/>
            </a:pPr>
            <a:r>
              <a:rPr lang="en-US" sz="2400" dirty="0" smtClean="0"/>
              <a:t>Everyone of BGU team will label authors according to the rules that were determined.</a:t>
            </a:r>
          </a:p>
          <a:p>
            <a:pPr marL="344488" lvl="1" indent="-342900" eaLnBrk="1" hangingPunct="1">
              <a:buSzTx/>
              <a:buFont typeface="Arial" panose="020B0604020202020204" pitchFamily="34" charset="0"/>
              <a:buChar char="•"/>
            </a:pPr>
            <a:r>
              <a:rPr lang="en-US" sz="2400" dirty="0" smtClean="0"/>
              <a:t>Finally, we should gain authors that labeled as good actors by every one of the experts.  </a:t>
            </a:r>
          </a:p>
          <a:p>
            <a:pPr lvl="1" eaLnBrk="1" hangingPunct="1">
              <a:buSzTx/>
            </a:pPr>
            <a:r>
              <a:rPr lang="en-US" sz="2400" dirty="0" smtClean="0"/>
              <a:t>  </a:t>
            </a:r>
          </a:p>
          <a:p>
            <a:pPr marL="344488" lvl="1" indent="-342900" eaLnBrk="1" hangingPunct="1">
              <a:buSzTx/>
              <a:buFont typeface="Arial" panose="020B0604020202020204" pitchFamily="34" charset="0"/>
              <a:buChar char="•"/>
            </a:pPr>
            <a:endParaRPr lang="en-US" sz="2400" dirty="0" smtClean="0"/>
          </a:p>
          <a:p>
            <a:pPr lvl="1" eaLnBrk="1" hangingPunct="1">
              <a:buSzTx/>
            </a:pPr>
            <a:endParaRPr lang="de-DE" altLang="de-DE" sz="2400" dirty="0" smtClean="0"/>
          </a:p>
        </p:txBody>
      </p:sp>
    </p:spTree>
    <p:extLst>
      <p:ext uri="{BB962C8B-B14F-4D97-AF65-F5344CB8AC3E}">
        <p14:creationId xmlns:p14="http://schemas.microsoft.com/office/powerpoint/2010/main" val="31380500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1321967" y="2484441"/>
            <a:ext cx="6882919" cy="854080"/>
          </a:xfrm>
        </p:spPr>
        <p:txBody>
          <a:bodyPr/>
          <a:lstStyle/>
          <a:p>
            <a:pPr eaLnBrk="1" hangingPunct="1"/>
            <a:r>
              <a:rPr lang="en-US" altLang="de-DE" dirty="0" smtClean="0"/>
              <a:t>Next steps</a:t>
            </a:r>
            <a:endParaRPr altLang="de-DE" dirty="0"/>
          </a:p>
        </p:txBody>
      </p:sp>
    </p:spTree>
    <p:extLst>
      <p:ext uri="{BB962C8B-B14F-4D97-AF65-F5344CB8AC3E}">
        <p14:creationId xmlns:p14="http://schemas.microsoft.com/office/powerpoint/2010/main" val="196356560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12"/>
          <p:cNvSpPr>
            <a:spLocks noChangeArrowheads="1"/>
          </p:cNvSpPr>
          <p:nvPr>
            <p:custDataLst>
              <p:tags r:id="rId1"/>
            </p:custDataLst>
          </p:nvPr>
        </p:nvSpPr>
        <p:spPr bwMode="gray">
          <a:xfrm>
            <a:off x="138952" y="2317689"/>
            <a:ext cx="1554507" cy="1635229"/>
          </a:xfrm>
          <a:prstGeom prst="rightArrow">
            <a:avLst>
              <a:gd name="adj1" fmla="val 69148"/>
              <a:gd name="adj2" fmla="val 58454"/>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lvl1pPr eaLnBrk="0" hangingPunct="0">
              <a:lnSpc>
                <a:spcPct val="90000"/>
              </a:lnSpc>
              <a:spcBef>
                <a:spcPct val="25000"/>
              </a:spcBef>
              <a:defRPr>
                <a:solidFill>
                  <a:schemeClr val="tx1"/>
                </a:solidFill>
                <a:latin typeface="Tele-GroteskFet" pitchFamily="2" charset="0"/>
              </a:defRPr>
            </a:lvl1pPr>
            <a:lvl2pPr marL="141288" indent="-139700" eaLnBrk="0" hangingPunct="0">
              <a:lnSpc>
                <a:spcPct val="90000"/>
              </a:lnSpc>
              <a:spcBef>
                <a:spcPct val="25000"/>
              </a:spcBef>
              <a:defRPr>
                <a:solidFill>
                  <a:schemeClr val="tx1"/>
                </a:solidFill>
                <a:latin typeface="Tele-GroteskNor" pitchFamily="2" charset="0"/>
              </a:defRPr>
            </a:lvl2pPr>
            <a:lvl3pPr marL="1143000" indent="-228600" eaLnBrk="0" hangingPunct="0">
              <a:lnSpc>
                <a:spcPct val="90000"/>
              </a:lnSpc>
              <a:spcBef>
                <a:spcPct val="25000"/>
              </a:spcBef>
              <a:buChar char="§"/>
              <a:defRPr>
                <a:solidFill>
                  <a:schemeClr val="tx1"/>
                </a:solidFill>
                <a:latin typeface="Tele-GroteskNor" pitchFamily="2" charset="0"/>
              </a:defRPr>
            </a:lvl3pPr>
            <a:lvl4pPr marL="1600200" indent="-228600" eaLnBrk="0" hangingPunct="0">
              <a:lnSpc>
                <a:spcPct val="90000"/>
              </a:lnSpc>
              <a:spcBef>
                <a:spcPct val="25000"/>
              </a:spcBef>
              <a:buChar char="§"/>
              <a:defRPr>
                <a:solidFill>
                  <a:schemeClr val="tx1"/>
                </a:solidFill>
                <a:latin typeface="Tele-GroteskNor" pitchFamily="2" charset="0"/>
              </a:defRPr>
            </a:lvl4pPr>
            <a:lvl5pPr marL="2057400" indent="-228600" eaLnBrk="0" hangingPunct="0">
              <a:lnSpc>
                <a:spcPct val="90000"/>
              </a:lnSpc>
              <a:spcBef>
                <a:spcPct val="25000"/>
              </a:spcBef>
              <a:buChar char="§"/>
              <a:defRPr>
                <a:solidFill>
                  <a:schemeClr val="tx1"/>
                </a:solidFill>
                <a:latin typeface="Tele-GroteskNor" pitchFamily="2" charset="0"/>
              </a:defRPr>
            </a:lvl5pPr>
            <a:lvl6pPr marL="2514600" indent="-228600" algn="l" rtl="0" eaLnBrk="0" fontAlgn="base" hangingPunct="0">
              <a:lnSpc>
                <a:spcPct val="90000"/>
              </a:lnSpc>
              <a:spcBef>
                <a:spcPct val="25000"/>
              </a:spcBef>
              <a:spcAft>
                <a:spcPct val="0"/>
              </a:spcAft>
              <a:buClr>
                <a:schemeClr val="tx2"/>
              </a:buClr>
              <a:buSzPct val="75000"/>
              <a:buFont typeface="Wingdings" pitchFamily="2" charset="2"/>
              <a:buChar char="§"/>
              <a:defRPr>
                <a:solidFill>
                  <a:schemeClr val="tx1"/>
                </a:solidFill>
                <a:latin typeface="Tele-GroteskNor" pitchFamily="2" charset="0"/>
              </a:defRPr>
            </a:lvl6pPr>
            <a:lvl7pPr marL="2971800" indent="-228600" algn="l" rtl="0" eaLnBrk="0" fontAlgn="base" hangingPunct="0">
              <a:lnSpc>
                <a:spcPct val="90000"/>
              </a:lnSpc>
              <a:spcBef>
                <a:spcPct val="25000"/>
              </a:spcBef>
              <a:spcAft>
                <a:spcPct val="0"/>
              </a:spcAft>
              <a:buClr>
                <a:schemeClr val="tx2"/>
              </a:buClr>
              <a:buSzPct val="75000"/>
              <a:buFont typeface="Wingdings" pitchFamily="2" charset="2"/>
              <a:buChar char="§"/>
              <a:defRPr>
                <a:solidFill>
                  <a:schemeClr val="tx1"/>
                </a:solidFill>
                <a:latin typeface="Tele-GroteskNor" pitchFamily="2" charset="0"/>
              </a:defRPr>
            </a:lvl7pPr>
            <a:lvl8pPr marL="3429000" indent="-228600" algn="l" rtl="0" eaLnBrk="0" fontAlgn="base" hangingPunct="0">
              <a:lnSpc>
                <a:spcPct val="90000"/>
              </a:lnSpc>
              <a:spcBef>
                <a:spcPct val="25000"/>
              </a:spcBef>
              <a:spcAft>
                <a:spcPct val="0"/>
              </a:spcAft>
              <a:buClr>
                <a:schemeClr val="tx2"/>
              </a:buClr>
              <a:buSzPct val="75000"/>
              <a:buFont typeface="Wingdings" pitchFamily="2" charset="2"/>
              <a:buChar char="§"/>
              <a:defRPr>
                <a:solidFill>
                  <a:schemeClr val="tx1"/>
                </a:solidFill>
                <a:latin typeface="Tele-GroteskNor" pitchFamily="2" charset="0"/>
              </a:defRPr>
            </a:lvl8pPr>
            <a:lvl9pPr marL="3886200" indent="-228600" algn="l" rtl="0" eaLnBrk="0" fontAlgn="base" hangingPunct="0">
              <a:lnSpc>
                <a:spcPct val="90000"/>
              </a:lnSpc>
              <a:spcBef>
                <a:spcPct val="25000"/>
              </a:spcBef>
              <a:spcAft>
                <a:spcPct val="0"/>
              </a:spcAft>
              <a:buClr>
                <a:schemeClr val="tx2"/>
              </a:buClr>
              <a:buSzPct val="75000"/>
              <a:buFont typeface="Wingdings" pitchFamily="2" charset="2"/>
              <a:buChar char="§"/>
              <a:defRPr>
                <a:solidFill>
                  <a:schemeClr val="tx1"/>
                </a:solidFill>
                <a:latin typeface="Tele-GroteskNor" pitchFamily="2" charset="0"/>
              </a:defRPr>
            </a:lvl9pPr>
          </a:lstStyle>
          <a:p>
            <a:pPr defTabSz="686074" eaLnBrk="1" hangingPunct="1">
              <a:spcBef>
                <a:spcPct val="0"/>
              </a:spcBef>
              <a:spcAft>
                <a:spcPct val="20000"/>
              </a:spcAft>
            </a:pPr>
            <a:endParaRPr lang="de-DE" altLang="de-DE" sz="1050" dirty="0">
              <a:solidFill>
                <a:srgbClr val="000000"/>
              </a:solidFill>
              <a:cs typeface="Arial" pitchFamily="34" charset="0"/>
            </a:endParaRPr>
          </a:p>
        </p:txBody>
      </p:sp>
      <p:sp>
        <p:nvSpPr>
          <p:cNvPr id="2" name="Title 1"/>
          <p:cNvSpPr>
            <a:spLocks noGrp="1"/>
          </p:cNvSpPr>
          <p:nvPr>
            <p:ph type="title"/>
          </p:nvPr>
        </p:nvSpPr>
        <p:spPr>
          <a:xfrm>
            <a:off x="304800" y="333375"/>
            <a:ext cx="8496300" cy="842538"/>
          </a:xfrm>
        </p:spPr>
        <p:txBody>
          <a:bodyPr/>
          <a:lstStyle/>
          <a:p>
            <a:r>
              <a:rPr lang="en-US" altLang="en-US" dirty="0" smtClean="0">
                <a:latin typeface="TeleGrotesk Headline Ultra" pitchFamily="2" charset="0"/>
                <a:ea typeface="TeleGrotesk Headline Ultra" pitchFamily="2" charset="0"/>
                <a:cs typeface="TeleGrotesk Headline Ultra" pitchFamily="2" charset="0"/>
              </a:rPr>
              <a:t>SUPERVISED AUTHORS CLASSIFICATION</a:t>
            </a:r>
            <a:r>
              <a:rPr lang="de-DE" dirty="0" smtClean="0"/>
              <a:t/>
            </a:r>
            <a:br>
              <a:rPr lang="de-DE" dirty="0" smtClean="0"/>
            </a:br>
            <a:r>
              <a:rPr lang="de-DE" dirty="0" smtClean="0">
                <a:latin typeface="Tele-GroteskNor" pitchFamily="2" charset="0"/>
              </a:rPr>
              <a:t>DIFFTRACK: Methodology.</a:t>
            </a:r>
            <a:endParaRPr lang="en-US" dirty="0">
              <a:latin typeface="Tele-GroteskNor" pitchFamily="2" charset="0"/>
            </a:endParaRPr>
          </a:p>
        </p:txBody>
      </p:sp>
      <p:sp>
        <p:nvSpPr>
          <p:cNvPr id="3" name="Slide Number Placeholder 2"/>
          <p:cNvSpPr>
            <a:spLocks noGrp="1"/>
          </p:cNvSpPr>
          <p:nvPr>
            <p:ph type="sldNum" sz="quarter" idx="11"/>
          </p:nvPr>
        </p:nvSpPr>
        <p:spPr/>
        <p:txBody>
          <a:bodyPr/>
          <a:lstStyle/>
          <a:p>
            <a:pPr>
              <a:defRPr/>
            </a:pPr>
            <a:fld id="{672F07B6-2ABC-4101-8213-C418DD733EC7}" type="slidenum">
              <a:rPr lang="en-US" smtClean="0"/>
              <a:pPr>
                <a:defRPr/>
              </a:pPr>
              <a:t>29</a:t>
            </a:fld>
            <a:endParaRPr lang="en-US" dirty="0"/>
          </a:p>
        </p:txBody>
      </p:sp>
      <p:sp>
        <p:nvSpPr>
          <p:cNvPr id="4" name="Footer Placeholder 3"/>
          <p:cNvSpPr>
            <a:spLocks noGrp="1"/>
          </p:cNvSpPr>
          <p:nvPr>
            <p:ph type="ftr" sz="quarter" idx="12"/>
          </p:nvPr>
        </p:nvSpPr>
        <p:spPr>
          <a:xfrm>
            <a:off x="3414810" y="5557312"/>
            <a:ext cx="3206415" cy="138499"/>
          </a:xfrm>
        </p:spPr>
        <p:txBody>
          <a:bodyPr/>
          <a:lstStyle/>
          <a:p>
            <a:pPr>
              <a:defRPr/>
            </a:pPr>
            <a:r>
              <a:rPr lang="en-US" smtClean="0"/>
              <a:t>– strictly confidential – 	M.Amparo Sanmateu</a:t>
            </a:r>
            <a:endParaRPr lang="en-US"/>
          </a:p>
        </p:txBody>
      </p:sp>
      <p:pic>
        <p:nvPicPr>
          <p:cNvPr id="154628" name="Picture 4" descr="http://www.mycommunitymanager.fr/wp-content/uploads/2015/05/fakefollowers2.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40558" y="4546838"/>
            <a:ext cx="1979592" cy="971930"/>
          </a:xfrm>
          <a:prstGeom prst="rect">
            <a:avLst/>
          </a:prstGeom>
          <a:noFill/>
          <a:extLst>
            <a:ext uri="{909E8E84-426E-40DD-AFC4-6F175D3DCCD1}">
              <a14:hiddenFill xmlns:a14="http://schemas.microsoft.com/office/drawing/2010/main">
                <a:solidFill>
                  <a:srgbClr val="FFFFFF"/>
                </a:solidFill>
              </a14:hiddenFill>
            </a:ext>
          </a:extLst>
        </p:spPr>
      </p:pic>
      <p:pic>
        <p:nvPicPr>
          <p:cNvPr id="154630" name="Picture 6" descr="http://www.adsable.com/blog/wp-content/uploads/are-we-real.jpg"/>
          <p:cNvPicPr>
            <a:picLocks noChangeAspect="1" noChangeArrowheads="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48256" y1="46802" x2="49419" y2="47965"/>
                        <a14:foregroundMark x1="50872" y1="54942" x2="50872" y2="55814"/>
                        <a14:foregroundMark x1="50872" y1="56395" x2="52326" y2="56395"/>
                        <a14:foregroundMark x1="34012" y1="58721" x2="33140" y2="83721"/>
                        <a14:foregroundMark x1="62791" y1="56395" x2="66570" y2="82267"/>
                        <a14:foregroundMark x1="46512" y1="46512" x2="48547" y2="50000"/>
                        <a14:backgroundMark x1="25872" y1="39826" x2="42733" y2="54070"/>
                        <a14:backgroundMark x1="54942" y1="52326" x2="75000" y2="43895"/>
                        <a14:backgroundMark x1="44767" y1="57558" x2="49419" y2="63081"/>
                        <a14:backgroundMark x1="46802" y1="43023" x2="50291" y2="43023"/>
                        <a14:backgroundMark x1="45930" y1="54651" x2="55814" y2="50872"/>
                      </a14:backgroundRemoval>
                    </a14:imgEffect>
                  </a14:imgLayer>
                </a14:imgProps>
              </a:ext>
              <a:ext uri="{28A0092B-C50C-407E-A947-70E740481C1C}">
                <a14:useLocalDpi xmlns:a14="http://schemas.microsoft.com/office/drawing/2010/main"/>
              </a:ext>
            </a:extLst>
          </a:blip>
          <a:srcRect/>
          <a:stretch>
            <a:fillRect/>
          </a:stretch>
        </p:blipFill>
        <p:spPr bwMode="auto">
          <a:xfrm>
            <a:off x="4388109" y="3610186"/>
            <a:ext cx="2035580" cy="20355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783767" y="2317689"/>
            <a:ext cx="3018719" cy="1511486"/>
            <a:chOff x="365734" y="2006281"/>
            <a:chExt cx="5608345" cy="2808123"/>
          </a:xfrm>
        </p:grpSpPr>
        <p:pic>
          <p:nvPicPr>
            <p:cNvPr id="154626" name="Picture 2" descr="http://cs.ucsb.edu/~xiaohanzhao/Publications_files/crowdturfing.pn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2174076" y="2066709"/>
              <a:ext cx="3800003" cy="2747695"/>
            </a:xfrm>
            <a:prstGeom prst="rect">
              <a:avLst/>
            </a:prstGeom>
            <a:noFill/>
            <a:extLst>
              <a:ext uri="{909E8E84-426E-40DD-AFC4-6F175D3DCCD1}">
                <a14:hiddenFill xmlns:a14="http://schemas.microsoft.com/office/drawing/2010/main">
                  <a:solidFill>
                    <a:srgbClr val="FFFFFF"/>
                  </a:solidFill>
                </a14:hiddenFill>
              </a:ext>
            </a:extLst>
          </p:spPr>
        </p:pic>
        <p:pic>
          <p:nvPicPr>
            <p:cNvPr id="154632" name="Picture 8" descr="http://www.buy-cheap-social.com/wp-content/uploads/2015/03/buy-cheap-social.png"/>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365735" y="2813449"/>
              <a:ext cx="1621472" cy="4820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4634" name="Picture 10" descr="iDigic"/>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365734" y="3485226"/>
              <a:ext cx="1621473" cy="39528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54636" name="Picture 12" descr="Buy Facebook Image &#10;&#10;Likes"/>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365736" y="2006281"/>
              <a:ext cx="1621472" cy="807168"/>
            </a:xfrm>
            <a:prstGeom prst="rect">
              <a:avLst/>
            </a:prstGeom>
            <a:noFill/>
            <a:extLst>
              <a:ext uri="{909E8E84-426E-40DD-AFC4-6F175D3DCCD1}">
                <a14:hiddenFill xmlns:a14="http://schemas.microsoft.com/office/drawing/2010/main">
                  <a:solidFill>
                    <a:srgbClr val="FFFFFF"/>
                  </a:solidFill>
                </a14:hiddenFill>
              </a:ext>
            </a:extLst>
          </p:spPr>
        </p:pic>
        <p:pic>
          <p:nvPicPr>
            <p:cNvPr id="154637" name="Picture 13"/>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365734" y="4077557"/>
              <a:ext cx="1621472" cy="6599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6" name="Group 4"/>
          <p:cNvGrpSpPr>
            <a:grpSpLocks/>
          </p:cNvGrpSpPr>
          <p:nvPr/>
        </p:nvGrpSpPr>
        <p:grpSpPr bwMode="auto">
          <a:xfrm>
            <a:off x="7050064" y="2317689"/>
            <a:ext cx="1491245" cy="1462659"/>
            <a:chOff x="2180" y="1797"/>
            <a:chExt cx="1380" cy="1354"/>
          </a:xfrm>
        </p:grpSpPr>
        <p:grpSp>
          <p:nvGrpSpPr>
            <p:cNvPr id="17" name="Group 5"/>
            <p:cNvGrpSpPr>
              <a:grpSpLocks/>
            </p:cNvGrpSpPr>
            <p:nvPr>
              <p:custDataLst>
                <p:tags r:id="rId3"/>
              </p:custDataLst>
            </p:nvPr>
          </p:nvGrpSpPr>
          <p:grpSpPr bwMode="auto">
            <a:xfrm>
              <a:off x="2180" y="1797"/>
              <a:ext cx="1380" cy="1354"/>
              <a:chOff x="2291" y="1661"/>
              <a:chExt cx="1158" cy="1137"/>
            </a:xfrm>
          </p:grpSpPr>
          <p:sp>
            <p:nvSpPr>
              <p:cNvPr id="22" name="Freeform 6"/>
              <p:cNvSpPr>
                <a:spLocks noEditPoints="1"/>
              </p:cNvSpPr>
              <p:nvPr/>
            </p:nvSpPr>
            <p:spPr bwMode="gray">
              <a:xfrm>
                <a:off x="2699" y="1661"/>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sp>
            <p:nvSpPr>
              <p:cNvPr id="23" name="Freeform 7"/>
              <p:cNvSpPr>
                <a:spLocks noEditPoints="1"/>
              </p:cNvSpPr>
              <p:nvPr/>
            </p:nvSpPr>
            <p:spPr bwMode="gray">
              <a:xfrm>
                <a:off x="2291" y="2065"/>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50800" dir="5400000" algn="t" rotWithShape="0">
                        <a:srgbClr val="777777">
                          <a:alpha val="39998"/>
                        </a:srgbClr>
                      </a:outerShdw>
                    </a:effectLst>
                  </a14:hiddenEffects>
                </a:ext>
              </a:extLst>
            </p:spPr>
            <p:txBody>
              <a:bodyPr lIns="54021" tIns="54021" rIns="54021" bIns="54021" anchor="ctr"/>
              <a:lstStyle/>
              <a:p>
                <a:endParaRPr lang="he-IL"/>
              </a:p>
            </p:txBody>
          </p:sp>
          <p:sp>
            <p:nvSpPr>
              <p:cNvPr id="24" name="Freeform 8"/>
              <p:cNvSpPr>
                <a:spLocks noEditPoints="1"/>
              </p:cNvSpPr>
              <p:nvPr/>
            </p:nvSpPr>
            <p:spPr bwMode="gray">
              <a:xfrm>
                <a:off x="2859" y="2210"/>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grpSp>
        <p:grpSp>
          <p:nvGrpSpPr>
            <p:cNvPr id="18" name="Group 9"/>
            <p:cNvGrpSpPr>
              <a:grpSpLocks/>
            </p:cNvGrpSpPr>
            <p:nvPr>
              <p:custDataLst>
                <p:tags r:id="rId4"/>
              </p:custDataLst>
            </p:nvPr>
          </p:nvGrpSpPr>
          <p:grpSpPr bwMode="auto">
            <a:xfrm>
              <a:off x="2180" y="1797"/>
              <a:ext cx="1380" cy="1354"/>
              <a:chOff x="2291" y="1661"/>
              <a:chExt cx="1158" cy="1137"/>
            </a:xfrm>
          </p:grpSpPr>
          <p:sp>
            <p:nvSpPr>
              <p:cNvPr id="19" name="Freeform 10"/>
              <p:cNvSpPr>
                <a:spLocks noEditPoints="1"/>
              </p:cNvSpPr>
              <p:nvPr/>
            </p:nvSpPr>
            <p:spPr bwMode="gray">
              <a:xfrm>
                <a:off x="2699" y="1661"/>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tx2"/>
              </a:solidFill>
              <a:ln w="63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sp>
            <p:nvSpPr>
              <p:cNvPr id="20" name="Freeform 11"/>
              <p:cNvSpPr>
                <a:spLocks noEditPoints="1"/>
              </p:cNvSpPr>
              <p:nvPr/>
            </p:nvSpPr>
            <p:spPr bwMode="gray">
              <a:xfrm>
                <a:off x="2291" y="2065"/>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2"/>
              </a:solidFill>
              <a:ln w="635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50800" dir="5400000" algn="t" rotWithShape="0">
                        <a:srgbClr val="777777">
                          <a:alpha val="39998"/>
                        </a:srgbClr>
                      </a:outerShdw>
                    </a:effectLst>
                  </a14:hiddenEffects>
                </a:ext>
              </a:extLst>
            </p:spPr>
            <p:txBody>
              <a:bodyPr lIns="54021" tIns="54021" rIns="54021" bIns="54021" anchor="ctr"/>
              <a:lstStyle/>
              <a:p>
                <a:endParaRPr lang="he-IL"/>
              </a:p>
            </p:txBody>
          </p:sp>
          <p:sp>
            <p:nvSpPr>
              <p:cNvPr id="21" name="Freeform 12"/>
              <p:cNvSpPr>
                <a:spLocks noEditPoints="1"/>
              </p:cNvSpPr>
              <p:nvPr/>
            </p:nvSpPr>
            <p:spPr bwMode="gray">
              <a:xfrm>
                <a:off x="2859" y="2210"/>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accent2"/>
              </a:solidFill>
              <a:ln w="6350" cap="flat" cmpd="sng">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grpSp>
      </p:grpSp>
      <p:sp>
        <p:nvSpPr>
          <p:cNvPr id="10" name="TextBox 9"/>
          <p:cNvSpPr txBox="1"/>
          <p:nvPr/>
        </p:nvSpPr>
        <p:spPr>
          <a:xfrm>
            <a:off x="138952" y="1981910"/>
            <a:ext cx="1853071" cy="230832"/>
          </a:xfrm>
          <a:prstGeom prst="rect">
            <a:avLst/>
          </a:prstGeom>
          <a:noFill/>
        </p:spPr>
        <p:txBody>
          <a:bodyPr wrap="none" lIns="0" tIns="0" rIns="0" bIns="0" rtlCol="1">
            <a:spAutoFit/>
          </a:bodyPr>
          <a:lstStyle/>
          <a:p>
            <a:pPr marL="343037" indent="-343037">
              <a:spcBef>
                <a:spcPts val="0"/>
              </a:spcBef>
              <a:spcAft>
                <a:spcPts val="338"/>
              </a:spcAft>
              <a:buFont typeface="+mj-lt"/>
              <a:buAutoNum type="arabicPeriod"/>
            </a:pPr>
            <a:r>
              <a:rPr lang="en-US" b="1" dirty="0" smtClean="0"/>
              <a:t>Create labeled dataset </a:t>
            </a:r>
            <a:endParaRPr lang="he-IL" b="1" dirty="0" smtClean="0"/>
          </a:p>
        </p:txBody>
      </p:sp>
      <p:sp>
        <p:nvSpPr>
          <p:cNvPr id="27" name="TextBox 26"/>
          <p:cNvSpPr txBox="1"/>
          <p:nvPr/>
        </p:nvSpPr>
        <p:spPr>
          <a:xfrm>
            <a:off x="6307040" y="3787809"/>
            <a:ext cx="2734723" cy="230832"/>
          </a:xfrm>
          <a:prstGeom prst="rect">
            <a:avLst/>
          </a:prstGeom>
          <a:noFill/>
        </p:spPr>
        <p:txBody>
          <a:bodyPr wrap="none" lIns="0" tIns="0" rIns="0" bIns="0" rtlCol="1">
            <a:spAutoFit/>
          </a:bodyPr>
          <a:lstStyle/>
          <a:p>
            <a:pPr marL="343037" indent="-343037">
              <a:spcBef>
                <a:spcPts val="0"/>
              </a:spcBef>
              <a:spcAft>
                <a:spcPts val="338"/>
              </a:spcAft>
              <a:buFont typeface="+mj-lt"/>
              <a:buAutoNum type="arabicPeriod" startAt="2"/>
            </a:pPr>
            <a:r>
              <a:rPr lang="en-US" b="1" dirty="0" smtClean="0"/>
              <a:t>Train Machine Learning  Classifiers</a:t>
            </a:r>
          </a:p>
        </p:txBody>
      </p:sp>
      <p:sp>
        <p:nvSpPr>
          <p:cNvPr id="28" name="TextBox 27"/>
          <p:cNvSpPr txBox="1"/>
          <p:nvPr/>
        </p:nvSpPr>
        <p:spPr>
          <a:xfrm>
            <a:off x="2350317" y="4315084"/>
            <a:ext cx="2205307" cy="461665"/>
          </a:xfrm>
          <a:prstGeom prst="rect">
            <a:avLst/>
          </a:prstGeom>
          <a:noFill/>
        </p:spPr>
        <p:txBody>
          <a:bodyPr wrap="square" lIns="0" tIns="0" rIns="0" bIns="0" rtlCol="1">
            <a:spAutoFit/>
          </a:bodyPr>
          <a:lstStyle/>
          <a:p>
            <a:pPr marL="343037" indent="-343037">
              <a:spcBef>
                <a:spcPts val="0"/>
              </a:spcBef>
              <a:spcAft>
                <a:spcPts val="338"/>
              </a:spcAft>
              <a:buFont typeface="+mj-lt"/>
              <a:buAutoNum type="arabicPeriod" startAt="3"/>
            </a:pPr>
            <a:r>
              <a:rPr lang="en-US" b="1" dirty="0" smtClean="0"/>
              <a:t>Test classifiers on real data  operated by CRM</a:t>
            </a:r>
          </a:p>
        </p:txBody>
      </p:sp>
      <p:grpSp>
        <p:nvGrpSpPr>
          <p:cNvPr id="11" name="Group 10"/>
          <p:cNvGrpSpPr/>
          <p:nvPr/>
        </p:nvGrpSpPr>
        <p:grpSpPr>
          <a:xfrm>
            <a:off x="5097041" y="2335552"/>
            <a:ext cx="944534" cy="594232"/>
            <a:chOff x="417147" y="3983719"/>
            <a:chExt cx="1258887" cy="792000"/>
          </a:xfrm>
        </p:grpSpPr>
        <p:sp>
          <p:nvSpPr>
            <p:cNvPr id="32" name="Rectangle 19"/>
            <p:cNvSpPr>
              <a:spLocks noChangeArrowheads="1"/>
            </p:cNvSpPr>
            <p:nvPr>
              <p:custDataLst>
                <p:tags r:id="rId2"/>
              </p:custDataLst>
            </p:nvPr>
          </p:nvSpPr>
          <p:spPr bwMode="auto">
            <a:xfrm>
              <a:off x="417147" y="3983719"/>
              <a:ext cx="1258887" cy="792000"/>
            </a:xfrm>
            <a:prstGeom prst="rect">
              <a:avLst/>
            </a:prstGeom>
            <a:solidFill>
              <a:schemeClr val="bg1"/>
            </a:solidFill>
            <a:ln w="57150">
              <a:solidFill>
                <a:schemeClr val="accent6">
                  <a:lumMod val="40000"/>
                  <a:lumOff val="60000"/>
                </a:schemeClr>
              </a:solidFill>
              <a:miter lim="800000"/>
              <a:headEnd/>
              <a:tailEnd/>
            </a:ln>
          </p:spPr>
          <p:txBody>
            <a:bodyPr wrap="none" anchor="ctr"/>
            <a:lstStyle>
              <a:lvl1pPr eaLnBrk="0" hangingPunct="0">
                <a:buClr>
                  <a:schemeClr val="tx2"/>
                </a:buClr>
                <a:buFont typeface="Wingdings" pitchFamily="2" charset="2"/>
                <a:defRPr sz="2000">
                  <a:solidFill>
                    <a:schemeClr val="tx1"/>
                  </a:solidFill>
                  <a:latin typeface="Tele-GroteskFet" pitchFamily="2" charset="0"/>
                </a:defRPr>
              </a:lvl1pPr>
              <a:lvl2pPr marL="742950" indent="-285750" eaLnBrk="0" hangingPunct="0">
                <a:buClr>
                  <a:schemeClr val="tx2"/>
                </a:buClr>
                <a:buFont typeface="Wingdings" pitchFamily="2" charset="2"/>
                <a:defRPr sz="2000">
                  <a:solidFill>
                    <a:schemeClr val="tx1"/>
                  </a:solidFill>
                  <a:latin typeface="Tele-GroteskNor" pitchFamily="2" charset="0"/>
                </a:defRPr>
              </a:lvl2pPr>
              <a:lvl3pPr marL="1143000" indent="-228600" eaLnBrk="0" hangingPunct="0">
                <a:buClr>
                  <a:schemeClr val="tx2"/>
                </a:buClr>
                <a:buSzPct val="75000"/>
                <a:buFont typeface="Wingdings" pitchFamily="2" charset="2"/>
                <a:buChar char="§"/>
                <a:defRPr sz="2000">
                  <a:solidFill>
                    <a:schemeClr val="tx1"/>
                  </a:solidFill>
                  <a:latin typeface="Tele-GroteskNor" pitchFamily="2" charset="0"/>
                </a:defRPr>
              </a:lvl3pPr>
              <a:lvl4pPr marL="1600200" indent="-228600" eaLnBrk="0" hangingPunct="0">
                <a:buClr>
                  <a:schemeClr val="tx2"/>
                </a:buClr>
                <a:buSzPct val="75000"/>
                <a:buFont typeface="Wingdings" pitchFamily="2" charset="2"/>
                <a:buChar char="§"/>
                <a:defRPr sz="2000">
                  <a:solidFill>
                    <a:schemeClr val="tx1"/>
                  </a:solidFill>
                  <a:latin typeface="Tele-GroteskNor" pitchFamily="2" charset="0"/>
                </a:defRPr>
              </a:lvl4pPr>
              <a:lvl5pPr marL="2057400" indent="-228600" eaLnBrk="0" hangingPunct="0">
                <a:buClr>
                  <a:schemeClr val="tx2"/>
                </a:buClr>
                <a:buSzPct val="75000"/>
                <a:buFont typeface="Wingdings" pitchFamily="2" charset="2"/>
                <a:buChar char="§"/>
                <a:defRPr sz="2000">
                  <a:solidFill>
                    <a:schemeClr val="tx1"/>
                  </a:solidFill>
                  <a:latin typeface="Tele-GroteskNor" pitchFamily="2" charset="0"/>
                </a:defRPr>
              </a:lvl5pPr>
              <a:lvl6pPr marL="25146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6pPr>
              <a:lvl7pPr marL="29718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7pPr>
              <a:lvl8pPr marL="34290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8pPr>
              <a:lvl9pPr marL="38862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9pPr>
            </a:lstStyle>
            <a:p>
              <a:pPr algn="ctr" eaLnBrk="1" hangingPunct="1">
                <a:buClrTx/>
                <a:buFontTx/>
                <a:buNone/>
              </a:pPr>
              <a:r>
                <a:rPr lang="en-US" altLang="de-DE" sz="1351" dirty="0">
                  <a:solidFill>
                    <a:schemeClr val="bg1"/>
                  </a:solidFill>
                </a:rPr>
                <a:t>VICO</a:t>
              </a:r>
            </a:p>
          </p:txBody>
        </p:sp>
        <p:pic>
          <p:nvPicPr>
            <p:cNvPr id="33" name="Picture 2" descr="https://encrypted-tbn2.gstatic.com/images?q=tbn:ANd9GcRlSqx5c6_eOxb6-HRS4rtti7qiwukbJ6OmshzwAyKCgx5L4yH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61837" y="4217112"/>
              <a:ext cx="773112" cy="32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4640" name="Picture 16" descr="http://www.thevintagedirectory.co.uk/wp-content/uploads/2014/02/tweety.jpg"/>
          <p:cNvPicPr>
            <a:picLocks noChangeAspect="1" noChangeArrowheads="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23850" y="2752151"/>
            <a:ext cx="762310" cy="762310"/>
          </a:xfrm>
          <a:prstGeom prst="rect">
            <a:avLst/>
          </a:prstGeom>
          <a:noFill/>
          <a:extLst>
            <a:ext uri="{909E8E84-426E-40DD-AFC4-6F175D3DCCD1}">
              <a14:hiddenFill xmlns:a14="http://schemas.microsoft.com/office/drawing/2010/main">
                <a:solidFill>
                  <a:srgbClr val="FFFFFF"/>
                </a:solidFill>
              </a14:hiddenFill>
            </a:ext>
          </a:extLst>
        </p:spPr>
      </p:pic>
      <p:sp>
        <p:nvSpPr>
          <p:cNvPr id="12" name="Bent Arrow 11"/>
          <p:cNvSpPr/>
          <p:nvPr/>
        </p:nvSpPr>
        <p:spPr bwMode="auto">
          <a:xfrm rot="10800000">
            <a:off x="6165927" y="4063250"/>
            <a:ext cx="1789443" cy="1563312"/>
          </a:xfrm>
          <a:prstGeom prst="bentArrow">
            <a:avLst>
              <a:gd name="adj1" fmla="val 21667"/>
              <a:gd name="adj2" fmla="val 28020"/>
              <a:gd name="adj3" fmla="val 25000"/>
              <a:gd name="adj4" fmla="val 43750"/>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
        <p:nvSpPr>
          <p:cNvPr id="13" name="Right Arrow 12"/>
          <p:cNvSpPr/>
          <p:nvPr/>
        </p:nvSpPr>
        <p:spPr bwMode="auto">
          <a:xfrm>
            <a:off x="5052265" y="2837403"/>
            <a:ext cx="1853916"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
        <p:nvSpPr>
          <p:cNvPr id="40" name="Right Arrow 39"/>
          <p:cNvSpPr/>
          <p:nvPr/>
        </p:nvSpPr>
        <p:spPr bwMode="auto">
          <a:xfrm rot="10800000">
            <a:off x="2356117" y="4780816"/>
            <a:ext cx="2199507"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pic>
        <p:nvPicPr>
          <p:cNvPr id="5" name="Picture 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32630" y="321379"/>
            <a:ext cx="2154443" cy="810481"/>
          </a:xfrm>
          <a:prstGeom prst="rect">
            <a:avLst/>
          </a:prstGeom>
        </p:spPr>
      </p:pic>
      <p:sp>
        <p:nvSpPr>
          <p:cNvPr id="34" name="Right Arrow 33"/>
          <p:cNvSpPr/>
          <p:nvPr/>
        </p:nvSpPr>
        <p:spPr bwMode="auto">
          <a:xfrm rot="5400000">
            <a:off x="7284646" y="1395385"/>
            <a:ext cx="1120950"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Tree>
    <p:extLst>
      <p:ext uri="{BB962C8B-B14F-4D97-AF65-F5344CB8AC3E}">
        <p14:creationId xmlns:p14="http://schemas.microsoft.com/office/powerpoint/2010/main" val="21800549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3</a:t>
            </a:fld>
            <a:endParaRPr lang="de-DE" altLang="de-DE"/>
          </a:p>
        </p:txBody>
      </p:sp>
      <p:sp>
        <p:nvSpPr>
          <p:cNvPr id="5" name="Rectangle 4"/>
          <p:cNvSpPr txBox="1">
            <a:spLocks/>
          </p:cNvSpPr>
          <p:nvPr/>
        </p:nvSpPr>
        <p:spPr>
          <a:xfrm>
            <a:off x="188912" y="15874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Bad actors’ pilot</a:t>
            </a:r>
            <a:endParaRPr lang="en-US" altLang="de-DE" dirty="0" smtClean="0">
              <a:latin typeface="Tele-GroteskNor" pitchFamily="2" charset="0"/>
            </a:endParaRPr>
          </a:p>
        </p:txBody>
      </p:sp>
      <p:sp>
        <p:nvSpPr>
          <p:cNvPr id="10" name="Rectangle 4"/>
          <p:cNvSpPr txBox="1">
            <a:spLocks/>
          </p:cNvSpPr>
          <p:nvPr/>
        </p:nvSpPr>
        <p:spPr>
          <a:xfrm>
            <a:off x="188912" y="775986"/>
            <a:ext cx="8496300" cy="4873700"/>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The pilot has been carried out on June, the </a:t>
            </a:r>
            <a:r>
              <a:rPr lang="en-US" sz="2400" dirty="0" smtClean="0"/>
              <a:t>23-th</a:t>
            </a:r>
            <a:r>
              <a:rPr lang="en-US" sz="2400" dirty="0" smtClean="0"/>
              <a:t>, 2016.</a:t>
            </a:r>
          </a:p>
          <a:p>
            <a:pPr marL="344488" lvl="1" indent="-342900" eaLnBrk="1" hangingPunct="1">
              <a:buSzTx/>
              <a:buFont typeface="Arial" panose="020B0604020202020204" pitchFamily="34" charset="0"/>
              <a:buChar char="•"/>
            </a:pPr>
            <a:r>
              <a:rPr lang="en-US" sz="2400" dirty="0" smtClean="0"/>
              <a:t>During the pilot, we acquired hundreds of followers, and </a:t>
            </a:r>
            <a:r>
              <a:rPr lang="en-US" sz="2400" dirty="0" err="1" smtClean="0"/>
              <a:t>retweeters</a:t>
            </a:r>
            <a:r>
              <a:rPr lang="en-US" sz="2400" dirty="0" smtClean="0"/>
              <a:t> within Twitter from </a:t>
            </a:r>
            <a:r>
              <a:rPr lang="en-US" sz="2400" dirty="0" err="1" smtClean="0"/>
              <a:t>crowdturfers</a:t>
            </a:r>
            <a:r>
              <a:rPr lang="en-US" sz="2400" dirty="0" smtClean="0"/>
              <a:t> sites. </a:t>
            </a:r>
            <a:endParaRPr lang="en-US" sz="24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398" y="2220360"/>
            <a:ext cx="2530059" cy="5944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9332" y="1682749"/>
            <a:ext cx="3206727" cy="74677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912" y="3587763"/>
            <a:ext cx="1781569" cy="51868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492" y="5422880"/>
            <a:ext cx="3200677" cy="480102"/>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59192" y="3625838"/>
            <a:ext cx="2316268" cy="48060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5824" y="2463677"/>
            <a:ext cx="1379340" cy="60203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43551" y="4982878"/>
            <a:ext cx="3139712" cy="1333616"/>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79365" y="3211398"/>
            <a:ext cx="4234042" cy="1634106"/>
          </a:xfrm>
          <a:prstGeom prst="rect">
            <a:avLst/>
          </a:prstGeom>
        </p:spPr>
      </p:pic>
    </p:spTree>
    <p:extLst>
      <p:ext uri="{BB962C8B-B14F-4D97-AF65-F5344CB8AC3E}">
        <p14:creationId xmlns:p14="http://schemas.microsoft.com/office/powerpoint/2010/main" val="31775507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4</a:t>
            </a:fld>
            <a:endParaRPr lang="de-DE" altLang="de-DE"/>
          </a:p>
        </p:txBody>
      </p:sp>
      <p:sp>
        <p:nvSpPr>
          <p:cNvPr id="5" name="Rectangle 4"/>
          <p:cNvSpPr txBox="1">
            <a:spLocks/>
          </p:cNvSpPr>
          <p:nvPr/>
        </p:nvSpPr>
        <p:spPr>
          <a:xfrm>
            <a:off x="188912" y="15874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Bad actors’ pilot (cont.)</a:t>
            </a:r>
            <a:endParaRPr lang="en-US" altLang="de-DE" dirty="0" smtClean="0">
              <a:latin typeface="Tele-GroteskNor" pitchFamily="2" charset="0"/>
            </a:endParaRPr>
          </a:p>
        </p:txBody>
      </p:sp>
      <p:sp>
        <p:nvSpPr>
          <p:cNvPr id="10" name="Rectangle 4"/>
          <p:cNvSpPr txBox="1">
            <a:spLocks/>
          </p:cNvSpPr>
          <p:nvPr/>
        </p:nvSpPr>
        <p:spPr>
          <a:xfrm>
            <a:off x="188912" y="775986"/>
            <a:ext cx="8496300" cy="4873700"/>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Eventually, we were able to acquire </a:t>
            </a:r>
            <a:r>
              <a:rPr lang="en-US" sz="2400" b="1" dirty="0" smtClean="0"/>
              <a:t>4,160</a:t>
            </a:r>
            <a:r>
              <a:rPr lang="en-US" sz="2400" dirty="0" smtClean="0"/>
              <a:t> users who followed our users, or retweeted our posts.</a:t>
            </a:r>
          </a:p>
          <a:p>
            <a:pPr marL="344488" lvl="1" indent="-342900" eaLnBrk="1" hangingPunct="1">
              <a:buSzTx/>
              <a:buFont typeface="Arial" panose="020B0604020202020204" pitchFamily="34" charset="0"/>
              <a:buChar char="•"/>
            </a:pPr>
            <a:r>
              <a:rPr lang="en-US" sz="2400" dirty="0" smtClean="0"/>
              <a:t>We defined these users as bad actors because they boosted our posts, and users for money. They boosted us artificially. They did not boost us because they think like us, or they are really our friends.   </a:t>
            </a:r>
          </a:p>
          <a:p>
            <a:pPr marL="344488" lvl="1" indent="-342900" eaLnBrk="1" hangingPunct="1">
              <a:buSzTx/>
              <a:buFont typeface="Arial" panose="020B0604020202020204" pitchFamily="34" charset="0"/>
              <a:buChar char="•"/>
            </a:pPr>
            <a:r>
              <a:rPr lang="de-DE" altLang="de-DE" sz="2400" dirty="0" smtClean="0"/>
              <a:t>From </a:t>
            </a:r>
            <a:r>
              <a:rPr lang="de-DE" altLang="de-DE" sz="2400" b="1" dirty="0" smtClean="0"/>
              <a:t>4,160</a:t>
            </a:r>
            <a:r>
              <a:rPr lang="de-DE" altLang="de-DE" sz="2400" dirty="0" smtClean="0"/>
              <a:t> bad actors:</a:t>
            </a:r>
          </a:p>
          <a:p>
            <a:pPr marL="522288" lvl="2" indent="-342900" eaLnBrk="1" hangingPunct="1">
              <a:buSzTx/>
              <a:buFont typeface="Arial" panose="020B0604020202020204" pitchFamily="34" charset="0"/>
              <a:buChar char="•"/>
            </a:pPr>
            <a:r>
              <a:rPr lang="de-DE" altLang="de-DE" sz="2400" b="1" dirty="0" smtClean="0"/>
              <a:t>440</a:t>
            </a:r>
            <a:r>
              <a:rPr lang="de-DE" altLang="de-DE" sz="2400" dirty="0" smtClean="0"/>
              <a:t> users were found via VICO‘s feed. </a:t>
            </a:r>
          </a:p>
          <a:p>
            <a:pPr marL="522288" lvl="2" indent="-342900" eaLnBrk="1" hangingPunct="1">
              <a:buSzTx/>
              <a:buFont typeface="Arial" panose="020B0604020202020204" pitchFamily="34" charset="0"/>
              <a:buChar char="•"/>
            </a:pPr>
            <a:r>
              <a:rPr lang="de-DE" altLang="de-DE" sz="2400" b="1" dirty="0" smtClean="0"/>
              <a:t>3,716</a:t>
            </a:r>
            <a:r>
              <a:rPr lang="de-DE" altLang="de-DE" sz="2400" dirty="0" smtClean="0"/>
              <a:t> users are defined as bad actors, but VICO‘s feed did not retrieve them.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1" y="3858484"/>
            <a:ext cx="3448692" cy="2064617"/>
          </a:xfrm>
          <a:prstGeom prst="rect">
            <a:avLst/>
          </a:prstGeom>
        </p:spPr>
      </p:pic>
      <p:sp>
        <p:nvSpPr>
          <p:cNvPr id="6" name="Rectangle 5"/>
          <p:cNvSpPr/>
          <p:nvPr/>
        </p:nvSpPr>
        <p:spPr>
          <a:xfrm>
            <a:off x="3024641" y="5520079"/>
            <a:ext cx="1412421" cy="498021"/>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he-IL" dirty="0" err="1" smtClean="0">
              <a:solidFill>
                <a:schemeClr val="tx1"/>
              </a:solidFill>
            </a:endParaRPr>
          </a:p>
        </p:txBody>
      </p:sp>
      <p:pic>
        <p:nvPicPr>
          <p:cNvPr id="7" name="Picture 6"/>
          <p:cNvPicPr>
            <a:picLocks noChangeAspect="1"/>
          </p:cNvPicPr>
          <p:nvPr/>
        </p:nvPicPr>
        <p:blipFill>
          <a:blip r:embed="rId3"/>
          <a:stretch>
            <a:fillRect/>
          </a:stretch>
        </p:blipFill>
        <p:spPr>
          <a:xfrm>
            <a:off x="6360618" y="5089508"/>
            <a:ext cx="1895475" cy="904875"/>
          </a:xfrm>
          <a:prstGeom prst="rect">
            <a:avLst/>
          </a:prstGeom>
        </p:spPr>
      </p:pic>
      <p:pic>
        <p:nvPicPr>
          <p:cNvPr id="12" name="Picture 16" descr="http://www.thevintagedirectory.co.uk/wp-content/uploads/2014/02/tweety.jpg"/>
          <p:cNvPicPr>
            <a:picLocks noChangeAspect="1" noChangeArrowheads="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11264" y="5160791"/>
            <a:ext cx="762310" cy="762310"/>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Arrow 12"/>
          <p:cNvSpPr/>
          <p:nvPr/>
        </p:nvSpPr>
        <p:spPr bwMode="auto">
          <a:xfrm rot="10800000">
            <a:off x="4915432" y="5136501"/>
            <a:ext cx="1296786"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Tree>
    <p:extLst>
      <p:ext uri="{BB962C8B-B14F-4D97-AF65-F5344CB8AC3E}">
        <p14:creationId xmlns:p14="http://schemas.microsoft.com/office/powerpoint/2010/main" val="12818420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2070257" y="2710352"/>
            <a:ext cx="5326601" cy="854080"/>
          </a:xfrm>
        </p:spPr>
        <p:txBody>
          <a:bodyPr/>
          <a:lstStyle/>
          <a:p>
            <a:pPr eaLnBrk="1" hangingPunct="1"/>
            <a:r>
              <a:rPr lang="en-US" altLang="de-DE" dirty="0" smtClean="0"/>
              <a:t>Data collection</a:t>
            </a:r>
            <a:endParaRPr altLang="de-DE" dirty="0"/>
          </a:p>
        </p:txBody>
      </p:sp>
    </p:spTree>
    <p:extLst>
      <p:ext uri="{BB962C8B-B14F-4D97-AF65-F5344CB8AC3E}">
        <p14:creationId xmlns:p14="http://schemas.microsoft.com/office/powerpoint/2010/main" val="26167667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6</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Data collection – short summary</a:t>
            </a:r>
            <a:endParaRPr lang="en-US" altLang="de-DE" dirty="0" smtClean="0">
              <a:latin typeface="Tele-GroteskNor" pitchFamily="2"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53317"/>
            <a:ext cx="9144000" cy="3951366"/>
          </a:xfrm>
          <a:prstGeom prst="rect">
            <a:avLst/>
          </a:prstGeom>
        </p:spPr>
      </p:pic>
    </p:spTree>
    <p:extLst>
      <p:ext uri="{BB962C8B-B14F-4D97-AF65-F5344CB8AC3E}">
        <p14:creationId xmlns:p14="http://schemas.microsoft.com/office/powerpoint/2010/main" val="636196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7</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Data collection</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During data collection phase, we were able to collect great amount of information regarding authors, and posts. </a:t>
            </a:r>
          </a:p>
          <a:p>
            <a:pPr marL="344488" lvl="1" indent="-342900" eaLnBrk="1" hangingPunct="1">
              <a:buSzTx/>
              <a:buFont typeface="Arial" panose="020B0604020202020204" pitchFamily="34" charset="0"/>
              <a:buChar char="•"/>
            </a:pPr>
            <a:r>
              <a:rPr lang="en-US" sz="2400" dirty="0" smtClean="0"/>
              <a:t>From VICO’s feed we were able to find 13,251 users that their posts include data regarding ‘Virtual TV’ keywords.</a:t>
            </a:r>
          </a:p>
          <a:p>
            <a:pPr marL="344488" lvl="1" indent="-342900" eaLnBrk="1" hangingPunct="1">
              <a:buSzTx/>
              <a:buFont typeface="Arial" panose="020B0604020202020204" pitchFamily="34" charset="0"/>
              <a:buChar char="•"/>
            </a:pPr>
            <a:r>
              <a:rPr lang="en-US" sz="2400" dirty="0" smtClean="0"/>
              <a:t>Among them 9,338 were Twitter users</a:t>
            </a:r>
          </a:p>
          <a:p>
            <a:pPr marL="344488" lvl="1" indent="-342900" eaLnBrk="1" hangingPunct="1">
              <a:buSzTx/>
              <a:buFont typeface="Arial" panose="020B0604020202020204" pitchFamily="34" charset="0"/>
              <a:buChar char="•"/>
            </a:pPr>
            <a:r>
              <a:rPr lang="en-US" sz="2400" dirty="0" smtClean="0"/>
              <a:t>Among them were 9,225 users who are not suspended. </a:t>
            </a:r>
          </a:p>
          <a:p>
            <a:pPr marL="344488" lvl="1" indent="-342900" eaLnBrk="1" hangingPunct="1">
              <a:buSzTx/>
              <a:buFont typeface="Arial" panose="020B0604020202020204" pitchFamily="34" charset="0"/>
              <a:buChar char="•"/>
            </a:pPr>
            <a:r>
              <a:rPr lang="en-US" sz="2400" dirty="0" smtClean="0"/>
              <a:t>During the data collection we also used Missing Data </a:t>
            </a:r>
            <a:r>
              <a:rPr lang="en-US" sz="2400" dirty="0" err="1" smtClean="0"/>
              <a:t>Complementor</a:t>
            </a:r>
            <a:r>
              <a:rPr lang="en-US" sz="2400" dirty="0" smtClean="0"/>
              <a:t> (MDC) app for completing the missing information regarding the authors retrieved from VICO and their followers, and friends.</a:t>
            </a:r>
          </a:p>
          <a:p>
            <a:pPr marL="344488" lvl="1" indent="-342900" eaLnBrk="1" hangingPunct="1">
              <a:buSzTx/>
              <a:buFont typeface="Arial" panose="020B0604020202020204" pitchFamily="34" charset="0"/>
              <a:buChar char="•"/>
            </a:pPr>
            <a:r>
              <a:rPr lang="en-US" sz="2400" dirty="0" smtClean="0"/>
              <a:t>We were able to collect 592,098 Twitter users via MDC who have not been retrieved from VICO.   </a:t>
            </a:r>
          </a:p>
          <a:p>
            <a:pPr marL="344488" lvl="1" indent="-342900" eaLnBrk="1" hangingPunct="1">
              <a:buSzTx/>
              <a:buFont typeface="Arial" panose="020B0604020202020204" pitchFamily="34" charset="0"/>
              <a:buChar char="•"/>
            </a:pPr>
            <a:endParaRPr lang="en-US" sz="2400" dirty="0" smtClean="0"/>
          </a:p>
          <a:p>
            <a:pPr lvl="1" eaLnBrk="1" hangingPunct="1">
              <a:buSzTx/>
            </a:pPr>
            <a:endParaRPr lang="de-DE" altLang="de-DE" sz="2400" dirty="0" smtClean="0"/>
          </a:p>
        </p:txBody>
      </p:sp>
      <p:sp>
        <p:nvSpPr>
          <p:cNvPr id="10" name="Oval 9"/>
          <p:cNvSpPr/>
          <p:nvPr/>
        </p:nvSpPr>
        <p:spPr>
          <a:xfrm>
            <a:off x="2694214" y="4661807"/>
            <a:ext cx="2678173" cy="1769581"/>
          </a:xfrm>
          <a:prstGeom prst="ellipse">
            <a:avLst/>
          </a:prstGeom>
          <a:solidFill>
            <a:schemeClr val="tx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bg1"/>
                </a:solidFill>
              </a:rPr>
              <a:t>TwitterAPI</a:t>
            </a:r>
            <a:endParaRPr lang="en-US" dirty="0" smtClean="0">
              <a:solidFill>
                <a:schemeClr val="bg1"/>
              </a:solidFill>
            </a:endParaRPr>
          </a:p>
          <a:p>
            <a:pPr algn="ctr"/>
            <a:r>
              <a:rPr lang="en-US" dirty="0" smtClean="0">
                <a:solidFill>
                  <a:schemeClr val="bg1"/>
                </a:solidFill>
              </a:rPr>
              <a:t>users</a:t>
            </a:r>
            <a:endParaRPr lang="he-IL" dirty="0" err="1" smtClean="0">
              <a:solidFill>
                <a:schemeClr val="bg1"/>
              </a:solidFill>
            </a:endParaRPr>
          </a:p>
        </p:txBody>
      </p:sp>
      <p:sp>
        <p:nvSpPr>
          <p:cNvPr id="5" name="Oval 4"/>
          <p:cNvSpPr/>
          <p:nvPr/>
        </p:nvSpPr>
        <p:spPr>
          <a:xfrm>
            <a:off x="5072543" y="4938002"/>
            <a:ext cx="1355270" cy="1314450"/>
          </a:xfrm>
          <a:prstGeom prst="ellipse">
            <a:avLst/>
          </a:prstGeom>
          <a:solidFill>
            <a:srgbClr val="427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bg1"/>
                </a:solidFill>
              </a:rPr>
              <a:t>VICO’s users</a:t>
            </a:r>
            <a:endParaRPr lang="he-IL" dirty="0" err="1" smtClean="0">
              <a:solidFill>
                <a:schemeClr val="bg1"/>
              </a:solidFill>
            </a:endParaRPr>
          </a:p>
        </p:txBody>
      </p:sp>
      <p:sp>
        <p:nvSpPr>
          <p:cNvPr id="9" name="Oval 8"/>
          <p:cNvSpPr/>
          <p:nvPr/>
        </p:nvSpPr>
        <p:spPr>
          <a:xfrm>
            <a:off x="4800279" y="5173730"/>
            <a:ext cx="609427" cy="478114"/>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he-IL" dirty="0" err="1" smtClean="0">
              <a:solidFill>
                <a:schemeClr val="tx1"/>
              </a:solidFill>
            </a:endParaRPr>
          </a:p>
        </p:txBody>
      </p:sp>
      <p:sp>
        <p:nvSpPr>
          <p:cNvPr id="7" name="Oval 6"/>
          <p:cNvSpPr/>
          <p:nvPr/>
        </p:nvSpPr>
        <p:spPr>
          <a:xfrm>
            <a:off x="6056453" y="5230348"/>
            <a:ext cx="310242" cy="364879"/>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he-IL" dirty="0" err="1" smtClean="0">
              <a:solidFill>
                <a:schemeClr val="tx1"/>
              </a:solidFill>
            </a:endParaRPr>
          </a:p>
        </p:txBody>
      </p:sp>
    </p:spTree>
    <p:extLst>
      <p:ext uri="{BB962C8B-B14F-4D97-AF65-F5344CB8AC3E}">
        <p14:creationId xmlns:p14="http://schemas.microsoft.com/office/powerpoint/2010/main" val="25954031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4D3647CE-A11D-4BD5-8DD4-1705B598AA53}" type="datetime1">
              <a:rPr lang="de-DE" altLang="de-DE" smtClean="0"/>
              <a:pPr>
                <a:defRPr/>
              </a:pPr>
              <a:t>12.07.2016</a:t>
            </a:fld>
            <a:endParaRPr lang="de-DE" altLang="de-DE"/>
          </a:p>
        </p:txBody>
      </p:sp>
      <p:sp>
        <p:nvSpPr>
          <p:cNvPr id="3" name="Footer Placeholder 2"/>
          <p:cNvSpPr>
            <a:spLocks noGrp="1"/>
          </p:cNvSpPr>
          <p:nvPr>
            <p:ph type="ftr" sz="quarter" idx="11"/>
          </p:nvPr>
        </p:nvSpPr>
        <p:spPr/>
        <p:txBody>
          <a:bodyPr/>
          <a:lstStyle/>
          <a:p>
            <a:pPr>
              <a:defRPr/>
            </a:pPr>
            <a:r>
              <a:rPr lang="de-DE" altLang="de-DE" smtClean="0"/>
              <a:t>– Streng vertraulich, Vertraulich, Intern –                         Autor / Thema der Präsentation</a:t>
            </a:r>
            <a:endParaRPr lang="de-DE" altLang="de-DE"/>
          </a:p>
        </p:txBody>
      </p:sp>
      <p:sp>
        <p:nvSpPr>
          <p:cNvPr id="4" name="Slide Number Placeholder 3"/>
          <p:cNvSpPr>
            <a:spLocks noGrp="1"/>
          </p:cNvSpPr>
          <p:nvPr>
            <p:ph type="sldNum" sz="quarter" idx="12"/>
          </p:nvPr>
        </p:nvSpPr>
        <p:spPr/>
        <p:txBody>
          <a:bodyPr/>
          <a:lstStyle/>
          <a:p>
            <a:pPr>
              <a:defRPr/>
            </a:pPr>
            <a:fld id="{179BA24B-737B-4EC6-A3AF-31B450567882}" type="slidenum">
              <a:rPr lang="de-DE" altLang="de-DE" smtClean="0"/>
              <a:pPr>
                <a:defRPr/>
              </a:pPr>
              <a:t>8</a:t>
            </a:fld>
            <a:endParaRPr lang="de-DE" altLang="de-DE"/>
          </a:p>
        </p:txBody>
      </p:sp>
      <p:sp>
        <p:nvSpPr>
          <p:cNvPr id="6" name="Rectangle 4"/>
          <p:cNvSpPr txBox="1">
            <a:spLocks/>
          </p:cNvSpPr>
          <p:nvPr/>
        </p:nvSpPr>
        <p:spPr>
          <a:xfrm>
            <a:off x="257452" y="230518"/>
            <a:ext cx="8886548" cy="411163"/>
          </a:xfrm>
          <a:prstGeom prst="rect">
            <a:avLst/>
          </a:prstGeom>
        </p:spPr>
        <p:txBody>
          <a:bodyPr/>
          <a:lstStyle>
            <a:lvl1pPr algn="l" defTabSz="457200" rtl="0" eaLnBrk="0" fontAlgn="base" hangingPunct="0">
              <a:lnSpc>
                <a:spcPct val="90000"/>
              </a:lnSpc>
              <a:spcBef>
                <a:spcPct val="0"/>
              </a:spcBef>
              <a:spcAft>
                <a:spcPct val="0"/>
              </a:spcAft>
              <a:defRPr lang="de-DE" sz="3000" kern="1200" dirty="0">
                <a:solidFill>
                  <a:schemeClr val="tx2"/>
                </a:solidFill>
                <a:latin typeface="TeleGrotesk Headline Ultra" pitchFamily="2" charset="0"/>
                <a:ea typeface="TeleGrotesk Headline Ultra" pitchFamily="2" charset="0"/>
                <a:cs typeface="TeleGrotesk Headline Ultra" pitchFamily="2" charset="0"/>
              </a:defRPr>
            </a:lvl1pPr>
            <a:lvl2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2pPr>
            <a:lvl3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3pPr>
            <a:lvl4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4pPr>
            <a:lvl5pPr algn="l" defTabSz="457200" rtl="0" eaLnBrk="0" fontAlgn="base" hangingPunct="0">
              <a:lnSpc>
                <a:spcPct val="90000"/>
              </a:lnSpc>
              <a:spcBef>
                <a:spcPct val="0"/>
              </a:spcBef>
              <a:spcAft>
                <a:spcPct val="0"/>
              </a:spcAft>
              <a:defRPr sz="3000">
                <a:solidFill>
                  <a:schemeClr val="tx2"/>
                </a:solidFill>
                <a:latin typeface="TeleGrotesk Headline Ultra" pitchFamily="2" charset="0"/>
                <a:ea typeface="TeleGrotesk Headline Ultra" pitchFamily="2" charset="0"/>
                <a:cs typeface="TeleGrotesk Headline Ultra" pitchFamily="2" charset="0"/>
              </a:defRPr>
            </a:lvl5pPr>
            <a:lvl6pPr marL="457200" algn="l" defTabSz="457200" rtl="0" fontAlgn="base">
              <a:lnSpc>
                <a:spcPct val="90000"/>
              </a:lnSpc>
              <a:spcBef>
                <a:spcPct val="0"/>
              </a:spcBef>
              <a:spcAft>
                <a:spcPct val="0"/>
              </a:spcAft>
              <a:defRPr sz="3000">
                <a:solidFill>
                  <a:schemeClr val="tx2"/>
                </a:solidFill>
                <a:latin typeface="Tele-GroteskUlt" pitchFamily="2" charset="0"/>
              </a:defRPr>
            </a:lvl6pPr>
            <a:lvl7pPr marL="914400" algn="l" defTabSz="457200" rtl="0" fontAlgn="base">
              <a:lnSpc>
                <a:spcPct val="90000"/>
              </a:lnSpc>
              <a:spcBef>
                <a:spcPct val="0"/>
              </a:spcBef>
              <a:spcAft>
                <a:spcPct val="0"/>
              </a:spcAft>
              <a:defRPr sz="3000">
                <a:solidFill>
                  <a:schemeClr val="tx2"/>
                </a:solidFill>
                <a:latin typeface="Tele-GroteskUlt" pitchFamily="2" charset="0"/>
              </a:defRPr>
            </a:lvl7pPr>
            <a:lvl8pPr marL="1371600" algn="l" defTabSz="457200" rtl="0" fontAlgn="base">
              <a:lnSpc>
                <a:spcPct val="90000"/>
              </a:lnSpc>
              <a:spcBef>
                <a:spcPct val="0"/>
              </a:spcBef>
              <a:spcAft>
                <a:spcPct val="0"/>
              </a:spcAft>
              <a:defRPr sz="3000">
                <a:solidFill>
                  <a:schemeClr val="tx2"/>
                </a:solidFill>
                <a:latin typeface="Tele-GroteskUlt" pitchFamily="2" charset="0"/>
              </a:defRPr>
            </a:lvl8pPr>
            <a:lvl9pPr marL="1828800" algn="l" defTabSz="457200" rtl="0" fontAlgn="base">
              <a:lnSpc>
                <a:spcPct val="90000"/>
              </a:lnSpc>
              <a:spcBef>
                <a:spcPct val="0"/>
              </a:spcBef>
              <a:spcAft>
                <a:spcPct val="0"/>
              </a:spcAft>
              <a:defRPr sz="3000">
                <a:solidFill>
                  <a:schemeClr val="tx2"/>
                </a:solidFill>
                <a:latin typeface="Tele-GroteskUlt" pitchFamily="2" charset="0"/>
              </a:defRPr>
            </a:lvl9pPr>
          </a:lstStyle>
          <a:p>
            <a:pPr eaLnBrk="1" hangingPunct="1">
              <a:buClrTx/>
              <a:buSzTx/>
              <a:buFontTx/>
            </a:pPr>
            <a:r>
              <a:rPr lang="en-US" altLang="de-DE" dirty="0" smtClean="0"/>
              <a:t>Analysis Twitter users retrieved from VICO</a:t>
            </a:r>
            <a:endParaRPr lang="en-US" altLang="de-DE" dirty="0" smtClean="0">
              <a:latin typeface="Tele-GroteskNor" pitchFamily="2" charset="0"/>
            </a:endParaRPr>
          </a:p>
        </p:txBody>
      </p:sp>
      <p:sp>
        <p:nvSpPr>
          <p:cNvPr id="8" name="Rectangle 4"/>
          <p:cNvSpPr txBox="1">
            <a:spLocks/>
          </p:cNvSpPr>
          <p:nvPr/>
        </p:nvSpPr>
        <p:spPr>
          <a:xfrm>
            <a:off x="257452" y="1006256"/>
            <a:ext cx="7330292" cy="356513"/>
          </a:xfrm>
          <a:prstGeom prst="rect">
            <a:avLst/>
          </a:prstGeom>
        </p:spPr>
        <p:txBody>
          <a:bodyPr/>
          <a:lstStyle>
            <a:lvl1pPr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Tele-GroteskFet" pitchFamily="2" charset="0"/>
                <a:ea typeface="+mn-ea"/>
                <a:cs typeface="+mn-cs"/>
              </a:defRPr>
            </a:lvl1pPr>
            <a:lvl2pPr marL="1588" algn="l" defTabSz="457200" rtl="0" eaLnBrk="0" fontAlgn="base" hangingPunct="0">
              <a:lnSpc>
                <a:spcPct val="90000"/>
              </a:lnSpc>
              <a:spcBef>
                <a:spcPct val="25000"/>
              </a:spcBef>
              <a:spcAft>
                <a:spcPct val="0"/>
              </a:spcAft>
              <a:buClr>
                <a:schemeClr val="tx2"/>
              </a:buClr>
              <a:buFont typeface="Wingdings" pitchFamily="2" charset="2"/>
              <a:defRPr kern="1200">
                <a:solidFill>
                  <a:schemeClr val="tx1"/>
                </a:solidFill>
                <a:latin typeface="+mn-lt"/>
                <a:ea typeface="+mn-ea"/>
                <a:cs typeface="+mn-cs"/>
              </a:defRPr>
            </a:lvl2pPr>
            <a:lvl3pPr marL="179388" indent="-176213"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3pPr>
            <a:lvl4pPr marL="352425" indent="-1714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4pPr>
            <a:lvl5pPr marL="538163" indent="-184150" algn="l" defTabSz="457200" rtl="0" eaLnBrk="0" fontAlgn="base" hangingPunct="0">
              <a:lnSpc>
                <a:spcPct val="90000"/>
              </a:lnSpc>
              <a:spcBef>
                <a:spcPct val="25000"/>
              </a:spcBef>
              <a:spcAft>
                <a:spcPct val="0"/>
              </a:spcAft>
              <a:buClr>
                <a:schemeClr val="tx2"/>
              </a:buClr>
              <a:buSzPct val="75000"/>
              <a:buFont typeface="Wingdings" pitchFamily="2" charset="2"/>
              <a:buChar char="§"/>
              <a:defRPr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4488" lvl="1" indent="-342900" eaLnBrk="1" hangingPunct="1">
              <a:buSzTx/>
              <a:buFont typeface="Arial" panose="020B0604020202020204" pitchFamily="34" charset="0"/>
              <a:buChar char="•"/>
            </a:pPr>
            <a:r>
              <a:rPr lang="en-US" sz="2400" dirty="0" smtClean="0"/>
              <a:t>For the analysis we used the 9,225 Twitter users who were retrieved via VICO’s feed and are not suspended.</a:t>
            </a:r>
          </a:p>
          <a:p>
            <a:pPr marL="344488" lvl="1" indent="-342900" eaLnBrk="1" hangingPunct="1">
              <a:buSzTx/>
              <a:buFont typeface="Arial" panose="020B0604020202020204" pitchFamily="34" charset="0"/>
              <a:buChar char="•"/>
            </a:pPr>
            <a:r>
              <a:rPr lang="en-US" sz="2400" dirty="0" smtClean="0"/>
              <a:t>We ran the </a:t>
            </a:r>
            <a:r>
              <a:rPr lang="en-US" sz="2400" dirty="0" err="1" smtClean="0"/>
              <a:t>DataSet</a:t>
            </a:r>
            <a:r>
              <a:rPr lang="en-US" sz="2400" dirty="0" smtClean="0"/>
              <a:t> Builder app for finding different features in order to distinguish between the authors.  </a:t>
            </a:r>
          </a:p>
          <a:p>
            <a:pPr marL="344488" lvl="1" indent="-342900" eaLnBrk="1" hangingPunct="1">
              <a:buSzTx/>
              <a:buFont typeface="Arial" panose="020B0604020202020204" pitchFamily="34" charset="0"/>
              <a:buChar char="•"/>
            </a:pPr>
            <a:endParaRPr lang="en-US" sz="2400" dirty="0" smtClean="0"/>
          </a:p>
          <a:p>
            <a:pPr lvl="1" eaLnBrk="1" hangingPunct="1">
              <a:buSzTx/>
            </a:pPr>
            <a:endParaRPr lang="de-DE" altLang="de-DE" sz="2400" dirty="0" smtClean="0"/>
          </a:p>
        </p:txBody>
      </p:sp>
      <p:pic>
        <p:nvPicPr>
          <p:cNvPr id="7" name="Picture 6" descr="http://www.adsable.com/blog/wp-content/uploads/are-we-real.jpg"/>
          <p:cNvPicPr>
            <a:picLocks noChangeAspect="1" noChangeArrowheads="1"/>
          </p:cNvPicPr>
          <p:nvPr/>
        </p:nvPicPr>
        <p:blipFill>
          <a:blip r:embed="rId5" cstate="screen">
            <a:extLst>
              <a:ext uri="{BEBA8EAE-BF5A-486C-A8C5-ECC9F3942E4B}">
                <a14:imgProps xmlns:a14="http://schemas.microsoft.com/office/drawing/2010/main">
                  <a14:imgLayer r:embed="rId6">
                    <a14:imgEffect>
                      <a14:backgroundRemoval t="10000" b="90000" l="10000" r="90000">
                        <a14:foregroundMark x1="48256" y1="46802" x2="49419" y2="47965"/>
                        <a14:foregroundMark x1="50872" y1="54942" x2="50872" y2="55814"/>
                        <a14:foregroundMark x1="50872" y1="56395" x2="52326" y2="56395"/>
                        <a14:foregroundMark x1="34012" y1="58721" x2="33140" y2="83721"/>
                        <a14:foregroundMark x1="62791" y1="56395" x2="66570" y2="82267"/>
                        <a14:foregroundMark x1="46512" y1="46512" x2="48547" y2="50000"/>
                        <a14:backgroundMark x1="25872" y1="39826" x2="42733" y2="54070"/>
                        <a14:backgroundMark x1="54942" y1="52326" x2="75000" y2="43895"/>
                        <a14:backgroundMark x1="44767" y1="57558" x2="49419" y2="63081"/>
                        <a14:backgroundMark x1="46802" y1="43023" x2="50291" y2="43023"/>
                        <a14:backgroundMark x1="45930" y1="54651" x2="55814" y2="50872"/>
                      </a14:backgroundRemoval>
                    </a14:imgEffect>
                  </a14:imgLayer>
                </a14:imgProps>
              </a:ext>
              <a:ext uri="{28A0092B-C50C-407E-A947-70E740481C1C}">
                <a14:useLocalDpi xmlns:a14="http://schemas.microsoft.com/office/drawing/2010/main"/>
              </a:ext>
            </a:extLst>
          </a:blip>
          <a:srcRect/>
          <a:stretch>
            <a:fillRect/>
          </a:stretch>
        </p:blipFill>
        <p:spPr bwMode="auto">
          <a:xfrm>
            <a:off x="440389" y="4163235"/>
            <a:ext cx="2035580" cy="203558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nvGrpSpPr>
          <p:cNvPr id="9" name="Group 4"/>
          <p:cNvGrpSpPr>
            <a:grpSpLocks/>
          </p:cNvGrpSpPr>
          <p:nvPr/>
        </p:nvGrpSpPr>
        <p:grpSpPr bwMode="auto">
          <a:xfrm>
            <a:off x="3102344" y="2870738"/>
            <a:ext cx="1491245" cy="1462659"/>
            <a:chOff x="2180" y="1797"/>
            <a:chExt cx="1380" cy="1354"/>
          </a:xfrm>
        </p:grpSpPr>
        <p:grpSp>
          <p:nvGrpSpPr>
            <p:cNvPr id="10" name="Group 5"/>
            <p:cNvGrpSpPr>
              <a:grpSpLocks/>
            </p:cNvGrpSpPr>
            <p:nvPr>
              <p:custDataLst>
                <p:tags r:id="rId2"/>
              </p:custDataLst>
            </p:nvPr>
          </p:nvGrpSpPr>
          <p:grpSpPr bwMode="auto">
            <a:xfrm>
              <a:off x="2180" y="1797"/>
              <a:ext cx="1380" cy="1354"/>
              <a:chOff x="2291" y="1661"/>
              <a:chExt cx="1158" cy="1137"/>
            </a:xfrm>
          </p:grpSpPr>
          <p:sp>
            <p:nvSpPr>
              <p:cNvPr id="15" name="Freeform 6"/>
              <p:cNvSpPr>
                <a:spLocks noEditPoints="1"/>
              </p:cNvSpPr>
              <p:nvPr/>
            </p:nvSpPr>
            <p:spPr bwMode="gray">
              <a:xfrm>
                <a:off x="2699" y="1661"/>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sp>
            <p:nvSpPr>
              <p:cNvPr id="16" name="Freeform 7"/>
              <p:cNvSpPr>
                <a:spLocks noEditPoints="1"/>
              </p:cNvSpPr>
              <p:nvPr/>
            </p:nvSpPr>
            <p:spPr bwMode="gray">
              <a:xfrm>
                <a:off x="2291" y="2065"/>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50800" dir="5400000" algn="t" rotWithShape="0">
                        <a:srgbClr val="777777">
                          <a:alpha val="39998"/>
                        </a:srgbClr>
                      </a:outerShdw>
                    </a:effectLst>
                  </a14:hiddenEffects>
                </a:ext>
              </a:extLst>
            </p:spPr>
            <p:txBody>
              <a:bodyPr lIns="54021" tIns="54021" rIns="54021" bIns="54021" anchor="ctr"/>
              <a:lstStyle/>
              <a:p>
                <a:endParaRPr lang="he-IL"/>
              </a:p>
            </p:txBody>
          </p:sp>
          <p:sp>
            <p:nvSpPr>
              <p:cNvPr id="17" name="Freeform 8"/>
              <p:cNvSpPr>
                <a:spLocks noEditPoints="1"/>
              </p:cNvSpPr>
              <p:nvPr/>
            </p:nvSpPr>
            <p:spPr bwMode="gray">
              <a:xfrm>
                <a:off x="2859" y="2210"/>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1"/>
              </a:solidFill>
              <a:ln w="635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grpSp>
        <p:grpSp>
          <p:nvGrpSpPr>
            <p:cNvPr id="11" name="Group 9"/>
            <p:cNvGrpSpPr>
              <a:grpSpLocks/>
            </p:cNvGrpSpPr>
            <p:nvPr>
              <p:custDataLst>
                <p:tags r:id="rId3"/>
              </p:custDataLst>
            </p:nvPr>
          </p:nvGrpSpPr>
          <p:grpSpPr bwMode="auto">
            <a:xfrm>
              <a:off x="2180" y="1797"/>
              <a:ext cx="1380" cy="1354"/>
              <a:chOff x="2291" y="1661"/>
              <a:chExt cx="1158" cy="1137"/>
            </a:xfrm>
          </p:grpSpPr>
          <p:sp>
            <p:nvSpPr>
              <p:cNvPr id="12" name="Freeform 10"/>
              <p:cNvSpPr>
                <a:spLocks noEditPoints="1"/>
              </p:cNvSpPr>
              <p:nvPr/>
            </p:nvSpPr>
            <p:spPr bwMode="gray">
              <a:xfrm>
                <a:off x="2699" y="1661"/>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tx2"/>
              </a:solidFill>
              <a:ln w="6350" cap="flat" cmpd="sng">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sp>
            <p:nvSpPr>
              <p:cNvPr id="13" name="Freeform 11"/>
              <p:cNvSpPr>
                <a:spLocks noEditPoints="1"/>
              </p:cNvSpPr>
              <p:nvPr/>
            </p:nvSpPr>
            <p:spPr bwMode="gray">
              <a:xfrm>
                <a:off x="2291" y="2065"/>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bg2"/>
              </a:solidFill>
              <a:ln w="6350" cap="flat" cmpd="sng">
                <a:solidFill>
                  <a:schemeClr val="bg2"/>
                </a:solidFill>
                <a:prstDash val="solid"/>
                <a:round/>
                <a:headEnd type="none" w="med" len="med"/>
                <a:tailEnd type="none" w="med" len="med"/>
              </a:ln>
              <a:effectLst/>
              <a:extLst>
                <a:ext uri="{AF507438-7753-43E0-B8FC-AC1667EBCBE1}">
                  <a14:hiddenEffects xmlns:a14="http://schemas.microsoft.com/office/drawing/2010/main">
                    <a:effectLst>
                      <a:outerShdw dist="50800" dir="5400000" algn="t" rotWithShape="0">
                        <a:srgbClr val="777777">
                          <a:alpha val="39998"/>
                        </a:srgbClr>
                      </a:outerShdw>
                    </a:effectLst>
                  </a14:hiddenEffects>
                </a:ext>
              </a:extLst>
            </p:spPr>
            <p:txBody>
              <a:bodyPr lIns="54021" tIns="54021" rIns="54021" bIns="54021" anchor="ctr"/>
              <a:lstStyle/>
              <a:p>
                <a:endParaRPr lang="he-IL"/>
              </a:p>
            </p:txBody>
          </p:sp>
          <p:sp>
            <p:nvSpPr>
              <p:cNvPr id="14" name="Freeform 12"/>
              <p:cNvSpPr>
                <a:spLocks noEditPoints="1"/>
              </p:cNvSpPr>
              <p:nvPr/>
            </p:nvSpPr>
            <p:spPr bwMode="gray">
              <a:xfrm>
                <a:off x="2859" y="2210"/>
                <a:ext cx="590" cy="588"/>
              </a:xfrm>
              <a:custGeom>
                <a:avLst/>
                <a:gdLst>
                  <a:gd name="T0" fmla="*/ 355 w 495"/>
                  <a:gd name="T1" fmla="*/ 452 h 493"/>
                  <a:gd name="T2" fmla="*/ 362 w 495"/>
                  <a:gd name="T3" fmla="*/ 465 h 493"/>
                  <a:gd name="T4" fmla="*/ 378 w 495"/>
                  <a:gd name="T5" fmla="*/ 478 h 493"/>
                  <a:gd name="T6" fmla="*/ 404 w 495"/>
                  <a:gd name="T7" fmla="*/ 488 h 493"/>
                  <a:gd name="T8" fmla="*/ 416 w 495"/>
                  <a:gd name="T9" fmla="*/ 490 h 493"/>
                  <a:gd name="T10" fmla="*/ 430 w 495"/>
                  <a:gd name="T11" fmla="*/ 490 h 493"/>
                  <a:gd name="T12" fmla="*/ 451 w 495"/>
                  <a:gd name="T13" fmla="*/ 485 h 493"/>
                  <a:gd name="T14" fmla="*/ 461 w 495"/>
                  <a:gd name="T15" fmla="*/ 481 h 493"/>
                  <a:gd name="T16" fmla="*/ 474 w 495"/>
                  <a:gd name="T17" fmla="*/ 472 h 493"/>
                  <a:gd name="T18" fmla="*/ 483 w 495"/>
                  <a:gd name="T19" fmla="*/ 460 h 493"/>
                  <a:gd name="T20" fmla="*/ 495 w 495"/>
                  <a:gd name="T21" fmla="*/ 444 h 493"/>
                  <a:gd name="T22" fmla="*/ 497 w 495"/>
                  <a:gd name="T23" fmla="*/ 431 h 493"/>
                  <a:gd name="T24" fmla="*/ 502 w 495"/>
                  <a:gd name="T25" fmla="*/ 416 h 493"/>
                  <a:gd name="T26" fmla="*/ 501 w 495"/>
                  <a:gd name="T27" fmla="*/ 404 h 493"/>
                  <a:gd name="T28" fmla="*/ 493 w 495"/>
                  <a:gd name="T29" fmla="*/ 378 h 493"/>
                  <a:gd name="T30" fmla="*/ 486 w 495"/>
                  <a:gd name="T31" fmla="*/ 367 h 493"/>
                  <a:gd name="T32" fmla="*/ 477 w 495"/>
                  <a:gd name="T33" fmla="*/ 355 h 493"/>
                  <a:gd name="T34" fmla="*/ 466 w 495"/>
                  <a:gd name="T35" fmla="*/ 348 h 493"/>
                  <a:gd name="T36" fmla="*/ 442 w 495"/>
                  <a:gd name="T37" fmla="*/ 335 h 493"/>
                  <a:gd name="T38" fmla="*/ 429 w 495"/>
                  <a:gd name="T39" fmla="*/ 334 h 493"/>
                  <a:gd name="T40" fmla="*/ 414 w 495"/>
                  <a:gd name="T41" fmla="*/ 334 h 493"/>
                  <a:gd name="T42" fmla="*/ 387 w 495"/>
                  <a:gd name="T43" fmla="*/ 342 h 493"/>
                  <a:gd name="T44" fmla="*/ 377 w 495"/>
                  <a:gd name="T45" fmla="*/ 349 h 493"/>
                  <a:gd name="T46" fmla="*/ 365 w 495"/>
                  <a:gd name="T47" fmla="*/ 359 h 493"/>
                  <a:gd name="T48" fmla="*/ 350 w 495"/>
                  <a:gd name="T49" fmla="*/ 379 h 493"/>
                  <a:gd name="T50" fmla="*/ 346 w 495"/>
                  <a:gd name="T51" fmla="*/ 400 h 493"/>
                  <a:gd name="T52" fmla="*/ 343 w 495"/>
                  <a:gd name="T53" fmla="*/ 414 h 493"/>
                  <a:gd name="T54" fmla="*/ 347 w 495"/>
                  <a:gd name="T55" fmla="*/ 434 h 493"/>
                  <a:gd name="T56" fmla="*/ 266 w 495"/>
                  <a:gd name="T57" fmla="*/ 23 h 493"/>
                  <a:gd name="T58" fmla="*/ 406 w 495"/>
                  <a:gd name="T59" fmla="*/ 87 h 493"/>
                  <a:gd name="T60" fmla="*/ 445 w 495"/>
                  <a:gd name="T61" fmla="*/ 87 h 493"/>
                  <a:gd name="T62" fmla="*/ 483 w 495"/>
                  <a:gd name="T63" fmla="*/ 91 h 493"/>
                  <a:gd name="T64" fmla="*/ 625 w 495"/>
                  <a:gd name="T65" fmla="*/ 44 h 493"/>
                  <a:gd name="T66" fmla="*/ 635 w 495"/>
                  <a:gd name="T67" fmla="*/ 165 h 493"/>
                  <a:gd name="T68" fmla="*/ 654 w 495"/>
                  <a:gd name="T69" fmla="*/ 185 h 493"/>
                  <a:gd name="T70" fmla="*/ 673 w 495"/>
                  <a:gd name="T71" fmla="*/ 208 h 493"/>
                  <a:gd name="T72" fmla="*/ 819 w 495"/>
                  <a:gd name="T73" fmla="*/ 267 h 493"/>
                  <a:gd name="T74" fmla="*/ 743 w 495"/>
                  <a:gd name="T75" fmla="*/ 361 h 493"/>
                  <a:gd name="T76" fmla="*/ 747 w 495"/>
                  <a:gd name="T77" fmla="*/ 397 h 493"/>
                  <a:gd name="T78" fmla="*/ 838 w 495"/>
                  <a:gd name="T79" fmla="*/ 481 h 493"/>
                  <a:gd name="T80" fmla="*/ 712 w 495"/>
                  <a:gd name="T81" fmla="*/ 563 h 493"/>
                  <a:gd name="T82" fmla="*/ 691 w 495"/>
                  <a:gd name="T83" fmla="*/ 596 h 493"/>
                  <a:gd name="T84" fmla="*/ 673 w 495"/>
                  <a:gd name="T85" fmla="*/ 619 h 493"/>
                  <a:gd name="T86" fmla="*/ 696 w 495"/>
                  <a:gd name="T87" fmla="*/ 730 h 493"/>
                  <a:gd name="T88" fmla="*/ 547 w 495"/>
                  <a:gd name="T89" fmla="*/ 714 h 493"/>
                  <a:gd name="T90" fmla="*/ 511 w 495"/>
                  <a:gd name="T91" fmla="*/ 725 h 493"/>
                  <a:gd name="T92" fmla="*/ 477 w 495"/>
                  <a:gd name="T93" fmla="*/ 734 h 493"/>
                  <a:gd name="T94" fmla="*/ 356 w 495"/>
                  <a:gd name="T95" fmla="*/ 829 h 493"/>
                  <a:gd name="T96" fmla="*/ 309 w 495"/>
                  <a:gd name="T97" fmla="*/ 718 h 493"/>
                  <a:gd name="T98" fmla="*/ 274 w 495"/>
                  <a:gd name="T99" fmla="*/ 702 h 493"/>
                  <a:gd name="T100" fmla="*/ 162 w 495"/>
                  <a:gd name="T101" fmla="*/ 745 h 493"/>
                  <a:gd name="T102" fmla="*/ 149 w 495"/>
                  <a:gd name="T103" fmla="*/ 590 h 493"/>
                  <a:gd name="T104" fmla="*/ 139 w 495"/>
                  <a:gd name="T105" fmla="*/ 574 h 493"/>
                  <a:gd name="T106" fmla="*/ 123 w 495"/>
                  <a:gd name="T107" fmla="*/ 539 h 493"/>
                  <a:gd name="T108" fmla="*/ 8 w 495"/>
                  <a:gd name="T109" fmla="*/ 494 h 493"/>
                  <a:gd name="T110" fmla="*/ 99 w 495"/>
                  <a:gd name="T111" fmla="*/ 371 h 493"/>
                  <a:gd name="T112" fmla="*/ 106 w 495"/>
                  <a:gd name="T113" fmla="*/ 334 h 493"/>
                  <a:gd name="T114" fmla="*/ 112 w 495"/>
                  <a:gd name="T115" fmla="*/ 316 h 493"/>
                  <a:gd name="T116" fmla="*/ 54 w 495"/>
                  <a:gd name="T117" fmla="*/ 211 h 493"/>
                  <a:gd name="T118" fmla="*/ 200 w 495"/>
                  <a:gd name="T119" fmla="*/ 174 h 493"/>
                  <a:gd name="T120" fmla="*/ 230 w 495"/>
                  <a:gd name="T121" fmla="*/ 149 h 493"/>
                  <a:gd name="T122" fmla="*/ 263 w 495"/>
                  <a:gd name="T123" fmla="*/ 130 h 49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95" h="493">
                    <a:moveTo>
                      <a:pt x="208" y="264"/>
                    </a:moveTo>
                    <a:lnTo>
                      <a:pt x="210" y="267"/>
                    </a:lnTo>
                    <a:lnTo>
                      <a:pt x="212" y="270"/>
                    </a:lnTo>
                    <a:lnTo>
                      <a:pt x="214" y="274"/>
                    </a:lnTo>
                    <a:lnTo>
                      <a:pt x="217" y="277"/>
                    </a:lnTo>
                    <a:lnTo>
                      <a:pt x="223" y="282"/>
                    </a:lnTo>
                    <a:lnTo>
                      <a:pt x="230" y="286"/>
                    </a:lnTo>
                    <a:lnTo>
                      <a:pt x="238" y="288"/>
                    </a:lnTo>
                    <a:lnTo>
                      <a:pt x="242" y="289"/>
                    </a:lnTo>
                    <a:lnTo>
                      <a:pt x="246" y="289"/>
                    </a:lnTo>
                    <a:lnTo>
                      <a:pt x="250" y="290"/>
                    </a:lnTo>
                    <a:lnTo>
                      <a:pt x="254" y="289"/>
                    </a:lnTo>
                    <a:lnTo>
                      <a:pt x="262" y="288"/>
                    </a:lnTo>
                    <a:lnTo>
                      <a:pt x="266" y="286"/>
                    </a:lnTo>
                    <a:lnTo>
                      <a:pt x="270" y="285"/>
                    </a:lnTo>
                    <a:lnTo>
                      <a:pt x="273" y="283"/>
                    </a:lnTo>
                    <a:lnTo>
                      <a:pt x="277" y="281"/>
                    </a:lnTo>
                    <a:lnTo>
                      <a:pt x="280" y="278"/>
                    </a:lnTo>
                    <a:lnTo>
                      <a:pt x="283" y="275"/>
                    </a:lnTo>
                    <a:lnTo>
                      <a:pt x="285" y="272"/>
                    </a:lnTo>
                    <a:lnTo>
                      <a:pt x="288" y="269"/>
                    </a:lnTo>
                    <a:lnTo>
                      <a:pt x="292" y="262"/>
                    </a:lnTo>
                    <a:lnTo>
                      <a:pt x="293" y="258"/>
                    </a:lnTo>
                    <a:lnTo>
                      <a:pt x="294" y="254"/>
                    </a:lnTo>
                    <a:lnTo>
                      <a:pt x="295" y="250"/>
                    </a:lnTo>
                    <a:lnTo>
                      <a:pt x="296" y="246"/>
                    </a:lnTo>
                    <a:lnTo>
                      <a:pt x="296" y="242"/>
                    </a:lnTo>
                    <a:lnTo>
                      <a:pt x="295" y="238"/>
                    </a:lnTo>
                    <a:lnTo>
                      <a:pt x="294" y="230"/>
                    </a:lnTo>
                    <a:lnTo>
                      <a:pt x="291" y="223"/>
                    </a:lnTo>
                    <a:lnTo>
                      <a:pt x="289" y="219"/>
                    </a:lnTo>
                    <a:lnTo>
                      <a:pt x="287" y="216"/>
                    </a:lnTo>
                    <a:lnTo>
                      <a:pt x="284" y="213"/>
                    </a:lnTo>
                    <a:lnTo>
                      <a:pt x="282" y="210"/>
                    </a:lnTo>
                    <a:lnTo>
                      <a:pt x="279" y="207"/>
                    </a:lnTo>
                    <a:lnTo>
                      <a:pt x="275" y="205"/>
                    </a:lnTo>
                    <a:lnTo>
                      <a:pt x="268" y="201"/>
                    </a:lnTo>
                    <a:lnTo>
                      <a:pt x="261" y="198"/>
                    </a:lnTo>
                    <a:lnTo>
                      <a:pt x="257" y="197"/>
                    </a:lnTo>
                    <a:lnTo>
                      <a:pt x="253" y="197"/>
                    </a:lnTo>
                    <a:lnTo>
                      <a:pt x="249" y="197"/>
                    </a:lnTo>
                    <a:lnTo>
                      <a:pt x="244" y="197"/>
                    </a:lnTo>
                    <a:lnTo>
                      <a:pt x="237" y="199"/>
                    </a:lnTo>
                    <a:lnTo>
                      <a:pt x="229" y="202"/>
                    </a:lnTo>
                    <a:lnTo>
                      <a:pt x="225" y="203"/>
                    </a:lnTo>
                    <a:lnTo>
                      <a:pt x="222" y="206"/>
                    </a:lnTo>
                    <a:lnTo>
                      <a:pt x="219" y="208"/>
                    </a:lnTo>
                    <a:lnTo>
                      <a:pt x="216" y="211"/>
                    </a:lnTo>
                    <a:lnTo>
                      <a:pt x="211" y="217"/>
                    </a:lnTo>
                    <a:lnTo>
                      <a:pt x="207" y="224"/>
                    </a:lnTo>
                    <a:lnTo>
                      <a:pt x="204" y="232"/>
                    </a:lnTo>
                    <a:lnTo>
                      <a:pt x="204" y="236"/>
                    </a:lnTo>
                    <a:lnTo>
                      <a:pt x="203" y="240"/>
                    </a:lnTo>
                    <a:lnTo>
                      <a:pt x="203" y="244"/>
                    </a:lnTo>
                    <a:lnTo>
                      <a:pt x="203" y="248"/>
                    </a:lnTo>
                    <a:lnTo>
                      <a:pt x="205" y="256"/>
                    </a:lnTo>
                    <a:lnTo>
                      <a:pt x="208" y="264"/>
                    </a:lnTo>
                    <a:close/>
                    <a:moveTo>
                      <a:pt x="157" y="13"/>
                    </a:moveTo>
                    <a:lnTo>
                      <a:pt x="202" y="0"/>
                    </a:lnTo>
                    <a:lnTo>
                      <a:pt x="240" y="51"/>
                    </a:lnTo>
                    <a:lnTo>
                      <a:pt x="251" y="51"/>
                    </a:lnTo>
                    <a:lnTo>
                      <a:pt x="263" y="51"/>
                    </a:lnTo>
                    <a:lnTo>
                      <a:pt x="274" y="53"/>
                    </a:lnTo>
                    <a:lnTo>
                      <a:pt x="285" y="54"/>
                    </a:lnTo>
                    <a:lnTo>
                      <a:pt x="327" y="7"/>
                    </a:lnTo>
                    <a:lnTo>
                      <a:pt x="369" y="26"/>
                    </a:lnTo>
                    <a:lnTo>
                      <a:pt x="366" y="90"/>
                    </a:lnTo>
                    <a:lnTo>
                      <a:pt x="375" y="97"/>
                    </a:lnTo>
                    <a:lnTo>
                      <a:pt x="383" y="105"/>
                    </a:lnTo>
                    <a:lnTo>
                      <a:pt x="387" y="109"/>
                    </a:lnTo>
                    <a:lnTo>
                      <a:pt x="391" y="113"/>
                    </a:lnTo>
                    <a:lnTo>
                      <a:pt x="398" y="122"/>
                    </a:lnTo>
                    <a:lnTo>
                      <a:pt x="463" y="116"/>
                    </a:lnTo>
                    <a:lnTo>
                      <a:pt x="483" y="158"/>
                    </a:lnTo>
                    <a:lnTo>
                      <a:pt x="437" y="202"/>
                    </a:lnTo>
                    <a:lnTo>
                      <a:pt x="439" y="213"/>
                    </a:lnTo>
                    <a:lnTo>
                      <a:pt x="440" y="223"/>
                    </a:lnTo>
                    <a:lnTo>
                      <a:pt x="441" y="234"/>
                    </a:lnTo>
                    <a:lnTo>
                      <a:pt x="441" y="246"/>
                    </a:lnTo>
                    <a:lnTo>
                      <a:pt x="495" y="283"/>
                    </a:lnTo>
                    <a:lnTo>
                      <a:pt x="484" y="328"/>
                    </a:lnTo>
                    <a:lnTo>
                      <a:pt x="420" y="332"/>
                    </a:lnTo>
                    <a:lnTo>
                      <a:pt x="414" y="342"/>
                    </a:lnTo>
                    <a:lnTo>
                      <a:pt x="409" y="351"/>
                    </a:lnTo>
                    <a:lnTo>
                      <a:pt x="402" y="360"/>
                    </a:lnTo>
                    <a:lnTo>
                      <a:pt x="398" y="365"/>
                    </a:lnTo>
                    <a:lnTo>
                      <a:pt x="394" y="369"/>
                    </a:lnTo>
                    <a:lnTo>
                      <a:pt x="411" y="430"/>
                    </a:lnTo>
                    <a:lnTo>
                      <a:pt x="373" y="457"/>
                    </a:lnTo>
                    <a:lnTo>
                      <a:pt x="323" y="421"/>
                    </a:lnTo>
                    <a:lnTo>
                      <a:pt x="313" y="425"/>
                    </a:lnTo>
                    <a:lnTo>
                      <a:pt x="302" y="428"/>
                    </a:lnTo>
                    <a:lnTo>
                      <a:pt x="292" y="431"/>
                    </a:lnTo>
                    <a:lnTo>
                      <a:pt x="282" y="433"/>
                    </a:lnTo>
                    <a:lnTo>
                      <a:pt x="257" y="493"/>
                    </a:lnTo>
                    <a:lnTo>
                      <a:pt x="211" y="489"/>
                    </a:lnTo>
                    <a:lnTo>
                      <a:pt x="192" y="427"/>
                    </a:lnTo>
                    <a:lnTo>
                      <a:pt x="182" y="423"/>
                    </a:lnTo>
                    <a:lnTo>
                      <a:pt x="171" y="419"/>
                    </a:lnTo>
                    <a:lnTo>
                      <a:pt x="162" y="414"/>
                    </a:lnTo>
                    <a:lnTo>
                      <a:pt x="152" y="409"/>
                    </a:lnTo>
                    <a:lnTo>
                      <a:pt x="96" y="439"/>
                    </a:lnTo>
                    <a:lnTo>
                      <a:pt x="63" y="406"/>
                    </a:lnTo>
                    <a:lnTo>
                      <a:pt x="88" y="348"/>
                    </a:lnTo>
                    <a:lnTo>
                      <a:pt x="85" y="343"/>
                    </a:lnTo>
                    <a:lnTo>
                      <a:pt x="82" y="338"/>
                    </a:lnTo>
                    <a:lnTo>
                      <a:pt x="77" y="327"/>
                    </a:lnTo>
                    <a:lnTo>
                      <a:pt x="72" y="318"/>
                    </a:lnTo>
                    <a:lnTo>
                      <a:pt x="68" y="308"/>
                    </a:lnTo>
                    <a:lnTo>
                      <a:pt x="5" y="291"/>
                    </a:lnTo>
                    <a:lnTo>
                      <a:pt x="0" y="245"/>
                    </a:lnTo>
                    <a:lnTo>
                      <a:pt x="59" y="219"/>
                    </a:lnTo>
                    <a:lnTo>
                      <a:pt x="60" y="208"/>
                    </a:lnTo>
                    <a:lnTo>
                      <a:pt x="63" y="197"/>
                    </a:lnTo>
                    <a:lnTo>
                      <a:pt x="64" y="191"/>
                    </a:lnTo>
                    <a:lnTo>
                      <a:pt x="66" y="186"/>
                    </a:lnTo>
                    <a:lnTo>
                      <a:pt x="69" y="176"/>
                    </a:lnTo>
                    <a:lnTo>
                      <a:pt x="32" y="124"/>
                    </a:lnTo>
                    <a:lnTo>
                      <a:pt x="58" y="85"/>
                    </a:lnTo>
                    <a:lnTo>
                      <a:pt x="118" y="102"/>
                    </a:lnTo>
                    <a:lnTo>
                      <a:pt x="127" y="95"/>
                    </a:lnTo>
                    <a:lnTo>
                      <a:pt x="136" y="88"/>
                    </a:lnTo>
                    <a:lnTo>
                      <a:pt x="146" y="81"/>
                    </a:lnTo>
                    <a:lnTo>
                      <a:pt x="155" y="76"/>
                    </a:lnTo>
                    <a:lnTo>
                      <a:pt x="157" y="13"/>
                    </a:lnTo>
                    <a:close/>
                  </a:path>
                </a:pathLst>
              </a:custGeom>
              <a:solidFill>
                <a:schemeClr val="accent2"/>
              </a:solidFill>
              <a:ln w="6350" cap="flat" cmpd="sng">
                <a:solidFill>
                  <a:schemeClr val="accent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he-IL"/>
              </a:p>
            </p:txBody>
          </p:sp>
        </p:grpSp>
      </p:grpSp>
      <p:sp>
        <p:nvSpPr>
          <p:cNvPr id="18" name="TextBox 17"/>
          <p:cNvSpPr txBox="1"/>
          <p:nvPr/>
        </p:nvSpPr>
        <p:spPr>
          <a:xfrm>
            <a:off x="3020200" y="4394780"/>
            <a:ext cx="1974900" cy="511679"/>
          </a:xfrm>
          <a:prstGeom prst="rect">
            <a:avLst/>
          </a:prstGeom>
          <a:noFill/>
        </p:spPr>
        <p:txBody>
          <a:bodyPr wrap="none" lIns="0" tIns="0" rIns="0" bIns="0" rtlCol="1">
            <a:spAutoFit/>
          </a:bodyPr>
          <a:lstStyle/>
          <a:p>
            <a:pPr>
              <a:spcBef>
                <a:spcPts val="0"/>
              </a:spcBef>
              <a:spcAft>
                <a:spcPts val="338"/>
              </a:spcAft>
            </a:pPr>
            <a:r>
              <a:rPr lang="en-US" b="1" dirty="0" smtClean="0"/>
              <a:t>Machine </a:t>
            </a:r>
            <a:r>
              <a:rPr lang="en-US" b="1" dirty="0"/>
              <a:t>Learning  Classifiers</a:t>
            </a:r>
          </a:p>
          <a:p>
            <a:pPr>
              <a:spcBef>
                <a:spcPts val="0"/>
              </a:spcBef>
              <a:spcAft>
                <a:spcPts val="338"/>
              </a:spcAft>
            </a:pPr>
            <a:endParaRPr lang="en-US" b="1" dirty="0" smtClean="0"/>
          </a:p>
        </p:txBody>
      </p:sp>
      <p:grpSp>
        <p:nvGrpSpPr>
          <p:cNvPr id="19" name="Group 18"/>
          <p:cNvGrpSpPr/>
          <p:nvPr/>
        </p:nvGrpSpPr>
        <p:grpSpPr>
          <a:xfrm>
            <a:off x="1402489" y="2847915"/>
            <a:ext cx="944534" cy="594232"/>
            <a:chOff x="417147" y="3983719"/>
            <a:chExt cx="1258887" cy="792000"/>
          </a:xfrm>
        </p:grpSpPr>
        <p:sp>
          <p:nvSpPr>
            <p:cNvPr id="20" name="Rectangle 19"/>
            <p:cNvSpPr>
              <a:spLocks noChangeArrowheads="1"/>
            </p:cNvSpPr>
            <p:nvPr>
              <p:custDataLst>
                <p:tags r:id="rId1"/>
              </p:custDataLst>
            </p:nvPr>
          </p:nvSpPr>
          <p:spPr bwMode="auto">
            <a:xfrm>
              <a:off x="417147" y="3983719"/>
              <a:ext cx="1258887" cy="792000"/>
            </a:xfrm>
            <a:prstGeom prst="rect">
              <a:avLst/>
            </a:prstGeom>
            <a:solidFill>
              <a:schemeClr val="bg1"/>
            </a:solidFill>
            <a:ln w="57150">
              <a:solidFill>
                <a:schemeClr val="accent6">
                  <a:lumMod val="40000"/>
                  <a:lumOff val="60000"/>
                </a:schemeClr>
              </a:solidFill>
              <a:miter lim="800000"/>
              <a:headEnd/>
              <a:tailEnd/>
            </a:ln>
          </p:spPr>
          <p:txBody>
            <a:bodyPr wrap="none" anchor="ctr"/>
            <a:lstStyle>
              <a:lvl1pPr eaLnBrk="0" hangingPunct="0">
                <a:buClr>
                  <a:schemeClr val="tx2"/>
                </a:buClr>
                <a:buFont typeface="Wingdings" pitchFamily="2" charset="2"/>
                <a:defRPr sz="2000">
                  <a:solidFill>
                    <a:schemeClr val="tx1"/>
                  </a:solidFill>
                  <a:latin typeface="Tele-GroteskFet" pitchFamily="2" charset="0"/>
                </a:defRPr>
              </a:lvl1pPr>
              <a:lvl2pPr marL="742950" indent="-285750" eaLnBrk="0" hangingPunct="0">
                <a:buClr>
                  <a:schemeClr val="tx2"/>
                </a:buClr>
                <a:buFont typeface="Wingdings" pitchFamily="2" charset="2"/>
                <a:defRPr sz="2000">
                  <a:solidFill>
                    <a:schemeClr val="tx1"/>
                  </a:solidFill>
                  <a:latin typeface="Tele-GroteskNor" pitchFamily="2" charset="0"/>
                </a:defRPr>
              </a:lvl2pPr>
              <a:lvl3pPr marL="1143000" indent="-228600" eaLnBrk="0" hangingPunct="0">
                <a:buClr>
                  <a:schemeClr val="tx2"/>
                </a:buClr>
                <a:buSzPct val="75000"/>
                <a:buFont typeface="Wingdings" pitchFamily="2" charset="2"/>
                <a:buChar char="§"/>
                <a:defRPr sz="2000">
                  <a:solidFill>
                    <a:schemeClr val="tx1"/>
                  </a:solidFill>
                  <a:latin typeface="Tele-GroteskNor" pitchFamily="2" charset="0"/>
                </a:defRPr>
              </a:lvl3pPr>
              <a:lvl4pPr marL="1600200" indent="-228600" eaLnBrk="0" hangingPunct="0">
                <a:buClr>
                  <a:schemeClr val="tx2"/>
                </a:buClr>
                <a:buSzPct val="75000"/>
                <a:buFont typeface="Wingdings" pitchFamily="2" charset="2"/>
                <a:buChar char="§"/>
                <a:defRPr sz="2000">
                  <a:solidFill>
                    <a:schemeClr val="tx1"/>
                  </a:solidFill>
                  <a:latin typeface="Tele-GroteskNor" pitchFamily="2" charset="0"/>
                </a:defRPr>
              </a:lvl4pPr>
              <a:lvl5pPr marL="2057400" indent="-228600" eaLnBrk="0" hangingPunct="0">
                <a:buClr>
                  <a:schemeClr val="tx2"/>
                </a:buClr>
                <a:buSzPct val="75000"/>
                <a:buFont typeface="Wingdings" pitchFamily="2" charset="2"/>
                <a:buChar char="§"/>
                <a:defRPr sz="2000">
                  <a:solidFill>
                    <a:schemeClr val="tx1"/>
                  </a:solidFill>
                  <a:latin typeface="Tele-GroteskNor" pitchFamily="2" charset="0"/>
                </a:defRPr>
              </a:lvl5pPr>
              <a:lvl6pPr marL="25146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6pPr>
              <a:lvl7pPr marL="29718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7pPr>
              <a:lvl8pPr marL="34290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8pPr>
              <a:lvl9pPr marL="3886200" indent="-228600" defTabSz="45720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Tele-GroteskNor" pitchFamily="2" charset="0"/>
                </a:defRPr>
              </a:lvl9pPr>
            </a:lstStyle>
            <a:p>
              <a:pPr algn="ctr" eaLnBrk="1" hangingPunct="1">
                <a:buClrTx/>
                <a:buFontTx/>
                <a:buNone/>
              </a:pPr>
              <a:r>
                <a:rPr lang="en-US" altLang="de-DE" sz="1351" dirty="0">
                  <a:solidFill>
                    <a:schemeClr val="bg1"/>
                  </a:solidFill>
                </a:rPr>
                <a:t>VICO</a:t>
              </a:r>
            </a:p>
          </p:txBody>
        </p:sp>
        <p:pic>
          <p:nvPicPr>
            <p:cNvPr id="21" name="Picture 2" descr="https://encrypted-tbn2.gstatic.com/images?q=tbn:ANd9GcRlSqx5c6_eOxb6-HRS4rtti7qiwukbJ6OmshzwAyKCgx5L4yH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61837" y="4217112"/>
              <a:ext cx="773112" cy="32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 name="Bent Arrow 21"/>
          <p:cNvSpPr/>
          <p:nvPr/>
        </p:nvSpPr>
        <p:spPr bwMode="auto">
          <a:xfrm rot="10800000">
            <a:off x="2218207" y="4616299"/>
            <a:ext cx="1789443" cy="1563312"/>
          </a:xfrm>
          <a:prstGeom prst="bentArrow">
            <a:avLst>
              <a:gd name="adj1" fmla="val 21667"/>
              <a:gd name="adj2" fmla="val 28020"/>
              <a:gd name="adj3" fmla="val 25000"/>
              <a:gd name="adj4" fmla="val 43750"/>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
        <p:nvSpPr>
          <p:cNvPr id="23" name="Right Arrow 22"/>
          <p:cNvSpPr/>
          <p:nvPr/>
        </p:nvSpPr>
        <p:spPr bwMode="auto">
          <a:xfrm>
            <a:off x="1104545" y="3390452"/>
            <a:ext cx="1853916"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5460" y="2661994"/>
            <a:ext cx="1298565" cy="738835"/>
          </a:xfrm>
          <a:prstGeom prst="rect">
            <a:avLst/>
          </a:prstGeom>
        </p:spPr>
      </p:pic>
      <p:sp>
        <p:nvSpPr>
          <p:cNvPr id="25" name="Right Arrow 24"/>
          <p:cNvSpPr/>
          <p:nvPr/>
        </p:nvSpPr>
        <p:spPr bwMode="auto">
          <a:xfrm rot="10800000">
            <a:off x="4939353" y="3363861"/>
            <a:ext cx="2057440" cy="632588"/>
          </a:xfrm>
          <a:prstGeom prst="rightArrow">
            <a:avLst/>
          </a:prstGeom>
          <a:solidFill>
            <a:schemeClr val="accent1"/>
          </a:solidFill>
          <a:ln w="38100" algn="ctr">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54021" tIns="54021" rIns="54021" bIns="54021"/>
          <a:lstStyle/>
          <a:p>
            <a:pPr eaLnBrk="1" hangingPunct="1">
              <a:lnSpc>
                <a:spcPct val="90000"/>
              </a:lnSpc>
              <a:spcAft>
                <a:spcPct val="20000"/>
              </a:spcAft>
            </a:pPr>
            <a:endParaRPr lang="he-IL" sz="1050" dirty="0">
              <a:solidFill>
                <a:srgbClr val="000000"/>
              </a:solidFill>
              <a:cs typeface="Arial" pitchFamily="34" charset="0"/>
            </a:endParaRPr>
          </a:p>
        </p:txBody>
      </p:sp>
    </p:spTree>
    <p:extLst>
      <p:ext uri="{BB962C8B-B14F-4D97-AF65-F5344CB8AC3E}">
        <p14:creationId xmlns:p14="http://schemas.microsoft.com/office/powerpoint/2010/main" val="22914386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p:cNvSpPr>
          <p:nvPr>
            <p:ph type="ctrTitle"/>
          </p:nvPr>
        </p:nvSpPr>
        <p:spPr>
          <a:xfrm>
            <a:off x="2070257" y="2710352"/>
            <a:ext cx="5326601" cy="854080"/>
          </a:xfrm>
        </p:spPr>
        <p:txBody>
          <a:bodyPr/>
          <a:lstStyle/>
          <a:p>
            <a:pPr eaLnBrk="1" hangingPunct="1"/>
            <a:r>
              <a:rPr lang="en-US" altLang="de-DE" dirty="0" smtClean="0"/>
              <a:t>Unsupervised learning</a:t>
            </a:r>
            <a:endParaRPr altLang="de-DE" dirty="0"/>
          </a:p>
        </p:txBody>
      </p:sp>
    </p:spTree>
    <p:extLst>
      <p:ext uri="{BB962C8B-B14F-4D97-AF65-F5344CB8AC3E}">
        <p14:creationId xmlns:p14="http://schemas.microsoft.com/office/powerpoint/2010/main" val="26203151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ITCON_GUIDELINES" val="FALSE"/>
  <p:tag name="THINKCELLUNDODONOTDELETE" val="10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S02lICoakKlNvnu9koGm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O6x0EVZmEm.xq1eSHX6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u1Ni7GKOMEqqjmw02iGVg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IZQQDPWfBUmvnvMMSlsrN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1Ni7GKOMEqqjmw02iGVg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KXXBx4pw_keK8RSGiHnHV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5P.Wy9QRbECAfChDC3s3z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nS02lICoakKlNvnu9koGm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IZQQDPWfBUmvnvMMSlsrN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iHi2bLFzjkCGE91dqM8Zv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Nx14ACx6ikO0Vq2c8m4Vx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TnCfuyOgGU.WAvD7sTxlU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j9sEXH3jv02oGg54lsPtr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gjcFNUDk0EyiPtdPLb1CC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iHi2bLFzjkCGE91dqM8Zv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Nx14ACx6ikO0Vq2c8m4VxQ"/>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TnCfuyOgGU.WAvD7sTxlU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4PBtFnexUCv9Zs6w9lbA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MFyeVI_muU.yaTYBGTz20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P.Wy9QRbECAfChDC3s3zQ"/>
</p:tagLst>
</file>

<file path=ppt/theme/theme1.xml><?xml version="1.0" encoding="utf-8"?>
<a:theme xmlns:a="http://schemas.openxmlformats.org/drawingml/2006/main" name="1_TELEKOM_Master_DE_RC6 Kopie">
  <a:themeElements>
    <a:clrScheme name="TELEKOM_Master_DE_RC6 Kopie 3">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fontScheme name="DT Fonts">
      <a:majorFont>
        <a:latin typeface="Tele-GroteskUlt"/>
        <a:ea typeface=""/>
        <a:cs typeface=""/>
      </a:majorFont>
      <a:minorFont>
        <a:latin typeface="Tele-GroteskNor"/>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arrow" w="lg" len="lg"/>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0000" indent="-270000">
          <a:spcBef>
            <a:spcPts val="0"/>
          </a:spcBef>
          <a:spcAft>
            <a:spcPts val="450"/>
          </a:spcAft>
          <a:buClr>
            <a:schemeClr val="tx2"/>
          </a:buClr>
          <a:buFont typeface="Wingdings" pitchFamily="2" charset="2"/>
          <a:buChar char="§"/>
          <a:defRPr dirty="0" smtClean="0"/>
        </a:defPPr>
      </a:lstStyle>
    </a:txDef>
  </a:objectDefaults>
  <a:extraClrSchemeLst>
    <a:extraClrScheme>
      <a:clrScheme name="TELEKOM_Master_DE_RC6 Kopie 1">
        <a:dk1>
          <a:srgbClr val="646464"/>
        </a:dk1>
        <a:lt1>
          <a:srgbClr val="FFFFFF"/>
        </a:lt1>
        <a:dk2>
          <a:srgbClr val="E20074"/>
        </a:dk2>
        <a:lt2>
          <a:srgbClr val="FFFFFF"/>
        </a:lt2>
        <a:accent1>
          <a:srgbClr val="427BAB"/>
        </a:accent1>
        <a:accent2>
          <a:srgbClr val="FDD167"/>
        </a:accent2>
        <a:accent3>
          <a:srgbClr val="FFFFFF"/>
        </a:accent3>
        <a:accent4>
          <a:srgbClr val="545454"/>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2">
        <a:dk1>
          <a:srgbClr val="000000"/>
        </a:dk1>
        <a:lt1>
          <a:srgbClr val="FFFFFF"/>
        </a:lt1>
        <a:dk2>
          <a:srgbClr val="E20074"/>
        </a:dk2>
        <a:lt2>
          <a:srgbClr val="FFFFFF"/>
        </a:lt2>
        <a:accent1>
          <a:srgbClr val="427BAB"/>
        </a:accent1>
        <a:accent2>
          <a:srgbClr val="FDD167"/>
        </a:accent2>
        <a:accent3>
          <a:srgbClr val="FFFFFF"/>
        </a:accent3>
        <a:accent4>
          <a:srgbClr val="000000"/>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3">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LEKOM_Master_DE_RC6 Kopie">
  <a:themeElements>
    <a:clrScheme name="TELEKOM_Master_DE_RC6 Kopie 5">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E20074"/>
      </a:hlink>
      <a:folHlink>
        <a:srgbClr val="6C6C6C"/>
      </a:folHlink>
    </a:clrScheme>
    <a:fontScheme name="DT Fonts">
      <a:majorFont>
        <a:latin typeface="Tele-GroteskUlt"/>
        <a:ea typeface=""/>
        <a:cs typeface=""/>
      </a:majorFont>
      <a:minorFont>
        <a:latin typeface="Tele-GroteskNor"/>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spPr>
      <a:bodyPr rtlCol="0" anchor="ctr"/>
      <a:lstStyle>
        <a:defPPr algn="ctr">
          <a:defRPr dirty="0" err="1" smtClean="0">
            <a:solidFill>
              <a:schemeClr val="tx1"/>
            </a:solidFill>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tailEnd type="arrow" w="lg" len="lg"/>
        </a:ln>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270000" indent="-270000">
          <a:spcBef>
            <a:spcPts val="0"/>
          </a:spcBef>
          <a:spcAft>
            <a:spcPts val="450"/>
          </a:spcAft>
          <a:buClr>
            <a:schemeClr val="tx2"/>
          </a:buClr>
          <a:buFont typeface="Wingdings" pitchFamily="2" charset="2"/>
          <a:buChar char="§"/>
          <a:defRPr dirty="0" smtClean="0"/>
        </a:defPPr>
      </a:lstStyle>
    </a:txDef>
  </a:objectDefaults>
  <a:extraClrSchemeLst>
    <a:extraClrScheme>
      <a:clrScheme name="TELEKOM_Master_DE_RC6 Kopie 1">
        <a:dk1>
          <a:srgbClr val="646464"/>
        </a:dk1>
        <a:lt1>
          <a:srgbClr val="FFFFFF"/>
        </a:lt1>
        <a:dk2>
          <a:srgbClr val="E20074"/>
        </a:dk2>
        <a:lt2>
          <a:srgbClr val="FFFFFF"/>
        </a:lt2>
        <a:accent1>
          <a:srgbClr val="427BAB"/>
        </a:accent1>
        <a:accent2>
          <a:srgbClr val="FDD167"/>
        </a:accent2>
        <a:accent3>
          <a:srgbClr val="FFFFFF"/>
        </a:accent3>
        <a:accent4>
          <a:srgbClr val="545454"/>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2">
        <a:dk1>
          <a:srgbClr val="000000"/>
        </a:dk1>
        <a:lt1>
          <a:srgbClr val="FFFFFF"/>
        </a:lt1>
        <a:dk2>
          <a:srgbClr val="E20074"/>
        </a:dk2>
        <a:lt2>
          <a:srgbClr val="FFFFFF"/>
        </a:lt2>
        <a:accent1>
          <a:srgbClr val="427BAB"/>
        </a:accent1>
        <a:accent2>
          <a:srgbClr val="FDD167"/>
        </a:accent2>
        <a:accent3>
          <a:srgbClr val="FFFFFF"/>
        </a:accent3>
        <a:accent4>
          <a:srgbClr val="000000"/>
        </a:accent4>
        <a:accent5>
          <a:srgbClr val="B0BFD2"/>
        </a:accent5>
        <a:accent6>
          <a:srgbClr val="E5BD5D"/>
        </a:accent6>
        <a:hlink>
          <a:srgbClr val="646464"/>
        </a:hlink>
        <a:folHlink>
          <a:srgbClr val="9D9D9D"/>
        </a:folHlink>
      </a:clrScheme>
      <a:clrMap bg1="lt1" tx1="dk1" bg2="lt2" tx2="dk2" accent1="accent1" accent2="accent2" accent3="accent3" accent4="accent4" accent5="accent5" accent6="accent6" hlink="hlink" folHlink="folHlink"/>
    </a:extraClrScheme>
    <a:extraClrScheme>
      <a:clrScheme name="TELEKOM_Master_DE_RC6 Kopie 3">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clrMap bg1="lt1" tx1="dk1" bg2="lt2" tx2="dk2" accent1="accent1" accent2="accent2" accent3="accent3" accent4="accent4" accent5="accent5" accent6="accent6" hlink="hlink" folHlink="folHlink"/>
    </a:extraClrScheme>
    <a:extraClrScheme>
      <a:clrScheme name="TELEKOM_Master_DE_RC6 Kopie 4">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00A1DE"/>
        </a:hlink>
        <a:folHlink>
          <a:srgbClr val="6C6C6C"/>
        </a:folHlink>
      </a:clrScheme>
      <a:clrMap bg1="lt1" tx1="dk1" bg2="lt2" tx2="dk2" accent1="accent1" accent2="accent2" accent3="accent3" accent4="accent4" accent5="accent5" accent6="accent6" hlink="hlink" folHlink="folHlink"/>
    </a:extraClrScheme>
    <a:extraClrScheme>
      <a:clrScheme name="TELEKOM_Master_DE_RC6 Kopie 5">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E20074"/>
        </a:hlink>
        <a:folHlink>
          <a:srgbClr val="6C6C6C"/>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Design">
  <a:themeElements>
    <a:clrScheme name="">
      <a:dk1>
        <a:srgbClr val="000000"/>
      </a:dk1>
      <a:lt1>
        <a:srgbClr val="FFFFFF"/>
      </a:lt1>
      <a:dk2>
        <a:srgbClr val="E20074"/>
      </a:dk2>
      <a:lt2>
        <a:srgbClr val="A4A4A4"/>
      </a:lt2>
      <a:accent1>
        <a:srgbClr val="EDEDED"/>
      </a:accent1>
      <a:accent2>
        <a:srgbClr val="D0D0D0"/>
      </a:accent2>
      <a:accent3>
        <a:srgbClr val="FFFFFF"/>
      </a:accent3>
      <a:accent4>
        <a:srgbClr val="000000"/>
      </a:accent4>
      <a:accent5>
        <a:srgbClr val="F4F4F4"/>
      </a:accent5>
      <a:accent6>
        <a:srgbClr val="BCBCBC"/>
      </a:accent6>
      <a:hlink>
        <a:srgbClr val="7C7C7C"/>
      </a:hlink>
      <a:folHlink>
        <a:srgbClr val="6C6C6C"/>
      </a:folHlink>
    </a:clrScheme>
    <a:fontScheme name="DT Fonts">
      <a:majorFont>
        <a:latin typeface="Tele-GroteskUl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Design">
  <a:themeElements>
    <a:clrScheme name="DT Farben">
      <a:dk1>
        <a:srgbClr val="646464"/>
      </a:dk1>
      <a:lt1>
        <a:srgbClr val="FFFFFF"/>
      </a:lt1>
      <a:dk2>
        <a:srgbClr val="E20074"/>
      </a:dk2>
      <a:lt2>
        <a:srgbClr val="FFFFFF"/>
      </a:lt2>
      <a:accent1>
        <a:srgbClr val="427BAB"/>
      </a:accent1>
      <a:accent2>
        <a:srgbClr val="FDD167"/>
      </a:accent2>
      <a:accent3>
        <a:srgbClr val="646464"/>
      </a:accent3>
      <a:accent4>
        <a:srgbClr val="64B9E4"/>
      </a:accent4>
      <a:accent5>
        <a:srgbClr val="9D9D9D"/>
      </a:accent5>
      <a:accent6>
        <a:srgbClr val="DADADA"/>
      </a:accent6>
      <a:hlink>
        <a:srgbClr val="646464"/>
      </a:hlink>
      <a:folHlink>
        <a:srgbClr val="9D9D9D"/>
      </a:folHlink>
    </a:clrScheme>
    <a:fontScheme name="DT Fonts">
      <a:majorFont>
        <a:latin typeface="Tele-GroteskUlt"/>
        <a:ea typeface=""/>
        <a:cs typeface=""/>
      </a:majorFont>
      <a:minorFont>
        <a:latin typeface="Tele-GroteskNo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628478EA2AD1D489471C4B5515777C3" ma:contentTypeVersion="1" ma:contentTypeDescription="Create a new document." ma:contentTypeScope="" ma:versionID="35d3ae60f4dbd19a68ac3a2a42a570a1">
  <xsd:schema xmlns:xsd="http://www.w3.org/2001/XMLSchema" xmlns:xs="http://www.w3.org/2001/XMLSchema" xmlns:p="http://schemas.microsoft.com/office/2006/metadata/properties" xmlns:ns1="http://schemas.microsoft.com/sharepoint/v3" xmlns:ns2="9c7a3f5a-103c-4077-9cda-80f1a39582e5" targetNamespace="http://schemas.microsoft.com/office/2006/metadata/properties" ma:root="true" ma:fieldsID="c97caf6035d8bdc6b1bdf3333dc24de1" ns1:_="" ns2:_="">
    <xsd:import namespace="http://schemas.microsoft.com/sharepoint/v3"/>
    <xsd:import namespace="9c7a3f5a-103c-4077-9cda-80f1a39582e5"/>
    <xsd:element name="properties">
      <xsd:complexType>
        <xsd:sequence>
          <xsd:element name="documentManagement">
            <xsd:complexType>
              <xsd:all>
                <xsd:element ref="ns1:PublishingStartDate" minOccurs="0"/>
                <xsd:element ref="ns1:PublishingExpirationDate" minOccurs="0"/>
                <xsd:element ref="ns2:Bemerkung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internalName="PublishingStartDate">
      <xsd:simpleType>
        <xsd:restriction base="dms:Unknown"/>
      </xsd:simpleType>
    </xsd:element>
    <xsd:element name="PublishingExpirationDate" ma:index="9" nillable="true" ma:displayName="Scheduling End Date" ma:description=""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7a3f5a-103c-4077-9cda-80f1a39582e5" elementFormDefault="qualified">
    <xsd:import namespace="http://schemas.microsoft.com/office/2006/documentManagement/types"/>
    <xsd:import namespace="http://schemas.microsoft.com/office/infopath/2007/PartnerControls"/>
    <xsd:element name="Bemerkungen" ma:index="10" nillable="true" ma:displayName="Comments" ma:default="" ma:internalName="Bemerkungen">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emerkungen xmlns="9c7a3f5a-103c-4077-9cda-80f1a39582e5" xsi:nil="true"/>
    <PublishingExpirationDate xmlns="http://schemas.microsoft.com/sharepoint/v3" xsi:nil="true"/>
    <PublishingStartDate xmlns="http://schemas.microsoft.com/sharepoint/v3" xsi:nil="true"/>
  </documentManagement>
</p:properties>
</file>

<file path=customXml/item4.xml><?xml version="1.0" encoding="utf-8"?>
<LongProperties xmlns="http://schemas.microsoft.com/office/2006/metadata/longProperties"/>
</file>

<file path=customXml/itemProps1.xml><?xml version="1.0" encoding="utf-8"?>
<ds:datastoreItem xmlns:ds="http://schemas.openxmlformats.org/officeDocument/2006/customXml" ds:itemID="{54BE1329-9AE7-4C23-80B7-8F115BD7A5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c7a3f5a-103c-4077-9cda-80f1a39582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B783952-990F-40EC-88E4-15BAE7559889}">
  <ds:schemaRefs>
    <ds:schemaRef ds:uri="http://schemas.microsoft.com/sharepoint/v3/contenttype/forms"/>
  </ds:schemaRefs>
</ds:datastoreItem>
</file>

<file path=customXml/itemProps3.xml><?xml version="1.0" encoding="utf-8"?>
<ds:datastoreItem xmlns:ds="http://schemas.openxmlformats.org/officeDocument/2006/customXml" ds:itemID="{F7BD1586-89C3-4104-84AC-9EE2E83067CD}">
  <ds:schemaRefs>
    <ds:schemaRef ds:uri="http://schemas.microsoft.com/sharepoint/v3"/>
    <ds:schemaRef ds:uri="9c7a3f5a-103c-4077-9cda-80f1a39582e5"/>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dcmitype/"/>
    <ds:schemaRef ds:uri="http://schemas.microsoft.com/office/2006/metadata/properties"/>
    <ds:schemaRef ds:uri="http://www.w3.org/XML/1998/namespace"/>
    <ds:schemaRef ds:uri="http://purl.org/dc/terms/"/>
  </ds:schemaRefs>
</ds:datastoreItem>
</file>

<file path=customXml/itemProps4.xml><?xml version="1.0" encoding="utf-8"?>
<ds:datastoreItem xmlns:ds="http://schemas.openxmlformats.org/officeDocument/2006/customXml" ds:itemID="{982EF20B-302E-40BB-A54A-A061368995BE}">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4275</TotalTime>
  <Words>1553</Words>
  <Application>Microsoft Office PowerPoint</Application>
  <PresentationFormat>On-screen Show (4:3)</PresentationFormat>
  <Paragraphs>217</Paragraphs>
  <Slides>29</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2</vt:i4>
      </vt:variant>
      <vt:variant>
        <vt:lpstr>Slide Titles</vt:lpstr>
      </vt:variant>
      <vt:variant>
        <vt:i4>29</vt:i4>
      </vt:variant>
    </vt:vector>
  </HeadingPairs>
  <TitlesOfParts>
    <vt:vector size="39" baseType="lpstr">
      <vt:lpstr>Arial</vt:lpstr>
      <vt:lpstr>TeleGrotesk Headline Ultra</vt:lpstr>
      <vt:lpstr>Tele-GroteskFet</vt:lpstr>
      <vt:lpstr>Tele-GroteskNor</vt:lpstr>
      <vt:lpstr>Tele-GroteskUlt</vt:lpstr>
      <vt:lpstr>Wingdings</vt:lpstr>
      <vt:lpstr>1_TELEKOM_Master_DE_RC6 Kopie</vt:lpstr>
      <vt:lpstr>TELEKOM_Master_DE_RC6 Kopie</vt:lpstr>
      <vt:lpstr>think-cell Folie</vt:lpstr>
      <vt:lpstr>think-cell Slide</vt:lpstr>
      <vt:lpstr>Bad actors primarily results</vt:lpstr>
      <vt:lpstr>Pilot</vt:lpstr>
      <vt:lpstr>PowerPoint Presentation</vt:lpstr>
      <vt:lpstr>PowerPoint Presentation</vt:lpstr>
      <vt:lpstr>Data collection</vt:lpstr>
      <vt:lpstr>PowerPoint Presentation</vt:lpstr>
      <vt:lpstr>PowerPoint Presentation</vt:lpstr>
      <vt:lpstr>PowerPoint Presentation</vt:lpstr>
      <vt:lpstr>Unsupervised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Labeling good actors</vt:lpstr>
      <vt:lpstr>PowerPoint Presentation</vt:lpstr>
      <vt:lpstr>Next steps</vt:lpstr>
      <vt:lpstr>SUPERVISED AUTHORS CLASSIFICATION DIFFTRACK: Methodology.</vt:lpstr>
    </vt:vector>
  </TitlesOfParts>
  <Company>Interbrand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Frank Mueller</dc:creator>
  <cp:lastModifiedBy>Aviad</cp:lastModifiedBy>
  <cp:revision>1188</cp:revision>
  <cp:lastPrinted>2012-09-04T09:22:48Z</cp:lastPrinted>
  <dcterms:created xsi:type="dcterms:W3CDTF">2011-07-07T11:12:14Z</dcterms:created>
  <dcterms:modified xsi:type="dcterms:W3CDTF">2016-07-12T20:44:30Z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TAG2">
    <vt:lpwstr>000800f2470000000000010250600207b98007b004f000</vt:lpwstr>
  </property>
</Properties>
</file>